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handoutMasterIdLst>
    <p:handoutMasterId r:id="rId16"/>
  </p:handoutMasterIdLst>
  <p:sldIdLst>
    <p:sldId id="283" r:id="rId5"/>
    <p:sldId id="268" r:id="rId6"/>
    <p:sldId id="269" r:id="rId7"/>
    <p:sldId id="284" r:id="rId8"/>
    <p:sldId id="270" r:id="rId9"/>
    <p:sldId id="279" r:id="rId10"/>
    <p:sldId id="280" r:id="rId11"/>
    <p:sldId id="281" r:id="rId12"/>
    <p:sldId id="282" r:id="rId13"/>
    <p:sldId id="278" r:id="rId14"/>
  </p:sldIdLst>
  <p:sldSz cx="12192000" cy="6858000"/>
  <p:notesSz cx="6858000" cy="9144000"/>
  <p:custDataLst>
    <p:tags r:id="rId1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4158" userDrawn="1">
          <p15:clr>
            <a:srgbClr val="A4A3A4"/>
          </p15:clr>
        </p15:guide>
        <p15:guide id="3" pos="370" userDrawn="1">
          <p15:clr>
            <a:srgbClr val="A4A3A4"/>
          </p15:clr>
        </p15:guide>
        <p15:guide id="4" orient="horz" pos="686" userDrawn="1">
          <p15:clr>
            <a:srgbClr val="A4A3A4"/>
          </p15:clr>
        </p15:guide>
        <p15:guide id="5" orient="horz" pos="1162"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lly Waye" initials="KW" lastIdx="10" clrIdx="0">
    <p:extLst>
      <p:ext uri="{19B8F6BF-5375-455C-9EA6-DF929625EA0E}">
        <p15:presenceInfo xmlns:p15="http://schemas.microsoft.com/office/powerpoint/2012/main" userId="S::kewaye@acu.edu.au::899b91c9-b410-481a-950a-d2995dc6c77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3D3935"/>
    <a:srgbClr val="F2120C"/>
    <a:srgbClr val="3C1053"/>
    <a:srgbClr val="8C85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08" autoAdjust="0"/>
    <p:restoredTop sz="80744"/>
  </p:normalViewPr>
  <p:slideViewPr>
    <p:cSldViewPr snapToGrid="0">
      <p:cViewPr varScale="1">
        <p:scale>
          <a:sx n="129" d="100"/>
          <a:sy n="129" d="100"/>
        </p:scale>
        <p:origin x="1184" y="192"/>
      </p:cViewPr>
      <p:guideLst>
        <p:guide orient="horz" pos="2160"/>
        <p:guide pos="4158"/>
        <p:guide pos="370"/>
        <p:guide orient="horz" pos="686"/>
        <p:guide orient="horz" pos="1162"/>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168" d="100"/>
          <a:sy n="168" d="100"/>
        </p:scale>
        <p:origin x="6640" y="2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ob Dyer" userId="e6f0455c-8826-47f9-9579-21dd88412708" providerId="ADAL" clId="{72706EE8-A2A9-DD4C-BB16-12C351A22915}"/>
    <pc:docChg chg="undo custSel addSld delSld modSld sldOrd modMainMaster">
      <pc:chgData name="Jacob Dyer" userId="e6f0455c-8826-47f9-9579-21dd88412708" providerId="ADAL" clId="{72706EE8-A2A9-DD4C-BB16-12C351A22915}" dt="2023-01-16T23:12:44.053" v="609" actId="2696"/>
      <pc:docMkLst>
        <pc:docMk/>
      </pc:docMkLst>
      <pc:sldChg chg="addSp modSp del mod modClrScheme chgLayout">
        <pc:chgData name="Jacob Dyer" userId="e6f0455c-8826-47f9-9579-21dd88412708" providerId="ADAL" clId="{72706EE8-A2A9-DD4C-BB16-12C351A22915}" dt="2022-12-08T23:54:20.907" v="18" actId="2696"/>
        <pc:sldMkLst>
          <pc:docMk/>
          <pc:sldMk cId="2102746417" sldId="267"/>
        </pc:sldMkLst>
        <pc:spChg chg="mod ord">
          <ac:chgData name="Jacob Dyer" userId="e6f0455c-8826-47f9-9579-21dd88412708" providerId="ADAL" clId="{72706EE8-A2A9-DD4C-BB16-12C351A22915}" dt="2022-12-08T23:53:50.175" v="11" actId="700"/>
          <ac:spMkLst>
            <pc:docMk/>
            <pc:sldMk cId="2102746417" sldId="267"/>
            <ac:spMk id="2" creationId="{5048CD1F-F0C4-6536-A34C-B3E7CB4C989A}"/>
          </ac:spMkLst>
        </pc:spChg>
        <pc:spChg chg="mod ord">
          <ac:chgData name="Jacob Dyer" userId="e6f0455c-8826-47f9-9579-21dd88412708" providerId="ADAL" clId="{72706EE8-A2A9-DD4C-BB16-12C351A22915}" dt="2022-12-08T23:53:50.175" v="11" actId="700"/>
          <ac:spMkLst>
            <pc:docMk/>
            <pc:sldMk cId="2102746417" sldId="267"/>
            <ac:spMk id="3" creationId="{6F243FC5-438A-6864-86C5-C7040B9B5FE9}"/>
          </ac:spMkLst>
        </pc:spChg>
        <pc:spChg chg="mod ord">
          <ac:chgData name="Jacob Dyer" userId="e6f0455c-8826-47f9-9579-21dd88412708" providerId="ADAL" clId="{72706EE8-A2A9-DD4C-BB16-12C351A22915}" dt="2022-12-08T23:53:50.175" v="11" actId="700"/>
          <ac:spMkLst>
            <pc:docMk/>
            <pc:sldMk cId="2102746417" sldId="267"/>
            <ac:spMk id="4" creationId="{DE68CA2D-16B9-2FD8-637C-0A7C422FC998}"/>
          </ac:spMkLst>
        </pc:spChg>
        <pc:spChg chg="add mod ord">
          <ac:chgData name="Jacob Dyer" userId="e6f0455c-8826-47f9-9579-21dd88412708" providerId="ADAL" clId="{72706EE8-A2A9-DD4C-BB16-12C351A22915}" dt="2022-12-08T23:53:50.175" v="11" actId="700"/>
          <ac:spMkLst>
            <pc:docMk/>
            <pc:sldMk cId="2102746417" sldId="267"/>
            <ac:spMk id="5" creationId="{DC7F3DAD-45ED-2828-D7EE-7DCAA4414F79}"/>
          </ac:spMkLst>
        </pc:spChg>
      </pc:sldChg>
      <pc:sldChg chg="addSp delSp modSp del mod delAnim chgLayout">
        <pc:chgData name="Jacob Dyer" userId="e6f0455c-8826-47f9-9579-21dd88412708" providerId="ADAL" clId="{72706EE8-A2A9-DD4C-BB16-12C351A22915}" dt="2022-12-08T23:53:22.341" v="1" actId="2696"/>
        <pc:sldMkLst>
          <pc:docMk/>
          <pc:sldMk cId="1170856844" sldId="273"/>
        </pc:sldMkLst>
        <pc:spChg chg="mod ord">
          <ac:chgData name="Jacob Dyer" userId="e6f0455c-8826-47f9-9579-21dd88412708" providerId="ADAL" clId="{72706EE8-A2A9-DD4C-BB16-12C351A22915}" dt="2022-12-08T23:53:19.671" v="0" actId="700"/>
          <ac:spMkLst>
            <pc:docMk/>
            <pc:sldMk cId="1170856844" sldId="273"/>
            <ac:spMk id="2" creationId="{940208A9-6E04-FF40-019A-22A1A59738ED}"/>
          </ac:spMkLst>
        </pc:spChg>
        <pc:spChg chg="del">
          <ac:chgData name="Jacob Dyer" userId="e6f0455c-8826-47f9-9579-21dd88412708" providerId="ADAL" clId="{72706EE8-A2A9-DD4C-BB16-12C351A22915}" dt="2022-12-08T23:53:19.671" v="0" actId="700"/>
          <ac:spMkLst>
            <pc:docMk/>
            <pc:sldMk cId="1170856844" sldId="273"/>
            <ac:spMk id="3" creationId="{30E78138-A35A-3083-E1E0-6623481632F2}"/>
          </ac:spMkLst>
        </pc:spChg>
        <pc:spChg chg="del">
          <ac:chgData name="Jacob Dyer" userId="e6f0455c-8826-47f9-9579-21dd88412708" providerId="ADAL" clId="{72706EE8-A2A9-DD4C-BB16-12C351A22915}" dt="2022-12-08T23:53:19.671" v="0" actId="700"/>
          <ac:spMkLst>
            <pc:docMk/>
            <pc:sldMk cId="1170856844" sldId="273"/>
            <ac:spMk id="4" creationId="{108CA0D3-FFE2-EF15-79C5-377C6DFF3E2F}"/>
          </ac:spMkLst>
        </pc:spChg>
        <pc:spChg chg="add mod ord">
          <ac:chgData name="Jacob Dyer" userId="e6f0455c-8826-47f9-9579-21dd88412708" providerId="ADAL" clId="{72706EE8-A2A9-DD4C-BB16-12C351A22915}" dt="2022-12-08T23:53:19.671" v="0" actId="700"/>
          <ac:spMkLst>
            <pc:docMk/>
            <pc:sldMk cId="1170856844" sldId="273"/>
            <ac:spMk id="5" creationId="{D6C451E0-D23A-04A6-8803-DA1DDFE4C6E4}"/>
          </ac:spMkLst>
        </pc:spChg>
        <pc:spChg chg="add mod ord">
          <ac:chgData name="Jacob Dyer" userId="e6f0455c-8826-47f9-9579-21dd88412708" providerId="ADAL" clId="{72706EE8-A2A9-DD4C-BB16-12C351A22915}" dt="2022-12-08T23:53:19.671" v="0" actId="700"/>
          <ac:spMkLst>
            <pc:docMk/>
            <pc:sldMk cId="1170856844" sldId="273"/>
            <ac:spMk id="6" creationId="{CA698B3D-5082-3A17-DFD4-DC5D16E5D2FD}"/>
          </ac:spMkLst>
        </pc:spChg>
      </pc:sldChg>
      <pc:sldChg chg="del">
        <pc:chgData name="Jacob Dyer" userId="e6f0455c-8826-47f9-9579-21dd88412708" providerId="ADAL" clId="{72706EE8-A2A9-DD4C-BB16-12C351A22915}" dt="2022-12-08T23:53:23.686" v="2" actId="2696"/>
        <pc:sldMkLst>
          <pc:docMk/>
          <pc:sldMk cId="3787845659" sldId="274"/>
        </pc:sldMkLst>
      </pc:sldChg>
      <pc:sldChg chg="del">
        <pc:chgData name="Jacob Dyer" userId="e6f0455c-8826-47f9-9579-21dd88412708" providerId="ADAL" clId="{72706EE8-A2A9-DD4C-BB16-12C351A22915}" dt="2022-12-08T23:53:24.453" v="3" actId="2696"/>
        <pc:sldMkLst>
          <pc:docMk/>
          <pc:sldMk cId="2838292253" sldId="276"/>
        </pc:sldMkLst>
      </pc:sldChg>
      <pc:sldChg chg="del">
        <pc:chgData name="Jacob Dyer" userId="e6f0455c-8826-47f9-9579-21dd88412708" providerId="ADAL" clId="{72706EE8-A2A9-DD4C-BB16-12C351A22915}" dt="2022-12-08T23:53:25.619" v="4" actId="2696"/>
        <pc:sldMkLst>
          <pc:docMk/>
          <pc:sldMk cId="44649699" sldId="277"/>
        </pc:sldMkLst>
      </pc:sldChg>
      <pc:sldChg chg="new modAnim">
        <pc:chgData name="Jacob Dyer" userId="e6f0455c-8826-47f9-9579-21dd88412708" providerId="ADAL" clId="{72706EE8-A2A9-DD4C-BB16-12C351A22915}" dt="2022-12-08T23:54:40.141" v="22"/>
        <pc:sldMkLst>
          <pc:docMk/>
          <pc:sldMk cId="2183517983" sldId="279"/>
        </pc:sldMkLst>
      </pc:sldChg>
      <pc:sldChg chg="new modAnim">
        <pc:chgData name="Jacob Dyer" userId="e6f0455c-8826-47f9-9579-21dd88412708" providerId="ADAL" clId="{72706EE8-A2A9-DD4C-BB16-12C351A22915}" dt="2022-12-08T23:54:49.566" v="24"/>
        <pc:sldMkLst>
          <pc:docMk/>
          <pc:sldMk cId="3001023095" sldId="280"/>
        </pc:sldMkLst>
      </pc:sldChg>
      <pc:sldChg chg="new modAnim">
        <pc:chgData name="Jacob Dyer" userId="e6f0455c-8826-47f9-9579-21dd88412708" providerId="ADAL" clId="{72706EE8-A2A9-DD4C-BB16-12C351A22915}" dt="2022-12-08T23:54:52.763" v="25"/>
        <pc:sldMkLst>
          <pc:docMk/>
          <pc:sldMk cId="1511763104" sldId="281"/>
        </pc:sldMkLst>
      </pc:sldChg>
      <pc:sldChg chg="new">
        <pc:chgData name="Jacob Dyer" userId="e6f0455c-8826-47f9-9579-21dd88412708" providerId="ADAL" clId="{72706EE8-A2A9-DD4C-BB16-12C351A22915}" dt="2022-12-08T23:53:35.332" v="8" actId="680"/>
        <pc:sldMkLst>
          <pc:docMk/>
          <pc:sldMk cId="1755690007" sldId="282"/>
        </pc:sldMkLst>
      </pc:sldChg>
      <pc:sldChg chg="addSp delSp modSp new mod modAnim">
        <pc:chgData name="Jacob Dyer" userId="e6f0455c-8826-47f9-9579-21dd88412708" providerId="ADAL" clId="{72706EE8-A2A9-DD4C-BB16-12C351A22915}" dt="2022-12-08T23:54:34.341" v="21"/>
        <pc:sldMkLst>
          <pc:docMk/>
          <pc:sldMk cId="1152876180" sldId="283"/>
        </pc:sldMkLst>
        <pc:spChg chg="mod">
          <ac:chgData name="Jacob Dyer" userId="e6f0455c-8826-47f9-9579-21dd88412708" providerId="ADAL" clId="{72706EE8-A2A9-DD4C-BB16-12C351A22915}" dt="2022-12-08T23:54:17.407" v="17" actId="255"/>
          <ac:spMkLst>
            <pc:docMk/>
            <pc:sldMk cId="1152876180" sldId="283"/>
            <ac:spMk id="2" creationId="{1DCA4A90-E9E9-2AB7-AD72-8867A8DF1693}"/>
          </ac:spMkLst>
        </pc:spChg>
        <pc:spChg chg="del">
          <ac:chgData name="Jacob Dyer" userId="e6f0455c-8826-47f9-9579-21dd88412708" providerId="ADAL" clId="{72706EE8-A2A9-DD4C-BB16-12C351A22915}" dt="2022-12-08T23:54:03.112" v="13" actId="478"/>
          <ac:spMkLst>
            <pc:docMk/>
            <pc:sldMk cId="1152876180" sldId="283"/>
            <ac:spMk id="3" creationId="{CF0B0A4D-CE09-CA71-28D8-4811A9F7ECE4}"/>
          </ac:spMkLst>
        </pc:spChg>
        <pc:spChg chg="mod">
          <ac:chgData name="Jacob Dyer" userId="e6f0455c-8826-47f9-9579-21dd88412708" providerId="ADAL" clId="{72706EE8-A2A9-DD4C-BB16-12C351A22915}" dt="2022-12-08T23:54:08.974" v="15"/>
          <ac:spMkLst>
            <pc:docMk/>
            <pc:sldMk cId="1152876180" sldId="283"/>
            <ac:spMk id="4" creationId="{9FCDD3B2-4DFB-4DAD-9026-91980871342C}"/>
          </ac:spMkLst>
        </pc:spChg>
        <pc:picChg chg="add mod">
          <ac:chgData name="Jacob Dyer" userId="e6f0455c-8826-47f9-9579-21dd88412708" providerId="ADAL" clId="{72706EE8-A2A9-DD4C-BB16-12C351A22915}" dt="2022-12-08T23:54:05.447" v="14"/>
          <ac:picMkLst>
            <pc:docMk/>
            <pc:sldMk cId="1152876180" sldId="283"/>
            <ac:picMk id="6" creationId="{6ED99B56-0C44-2F77-3BF4-C4B600C980B8}"/>
          </ac:picMkLst>
        </pc:picChg>
      </pc:sldChg>
      <pc:sldChg chg="new del">
        <pc:chgData name="Jacob Dyer" userId="e6f0455c-8826-47f9-9579-21dd88412708" providerId="ADAL" clId="{72706EE8-A2A9-DD4C-BB16-12C351A22915}" dt="2023-01-10T02:57:38.145" v="105" actId="2696"/>
        <pc:sldMkLst>
          <pc:docMk/>
          <pc:sldMk cId="332141597" sldId="284"/>
        </pc:sldMkLst>
      </pc:sldChg>
      <pc:sldChg chg="addSp modSp new">
        <pc:chgData name="Jacob Dyer" userId="e6f0455c-8826-47f9-9579-21dd88412708" providerId="ADAL" clId="{72706EE8-A2A9-DD4C-BB16-12C351A22915}" dt="2023-01-16T22:18:50.747" v="196"/>
        <pc:sldMkLst>
          <pc:docMk/>
          <pc:sldMk cId="815490127" sldId="284"/>
        </pc:sldMkLst>
        <pc:spChg chg="add mod">
          <ac:chgData name="Jacob Dyer" userId="e6f0455c-8826-47f9-9579-21dd88412708" providerId="ADAL" clId="{72706EE8-A2A9-DD4C-BB16-12C351A22915}" dt="2023-01-16T22:18:50.747" v="196"/>
          <ac:spMkLst>
            <pc:docMk/>
            <pc:sldMk cId="815490127" sldId="284"/>
            <ac:spMk id="5" creationId="{4E60C691-298A-7A5B-2D05-540705C95BA5}"/>
          </ac:spMkLst>
        </pc:spChg>
        <pc:picChg chg="add mod">
          <ac:chgData name="Jacob Dyer" userId="e6f0455c-8826-47f9-9579-21dd88412708" providerId="ADAL" clId="{72706EE8-A2A9-DD4C-BB16-12C351A22915}" dt="2023-01-16T22:18:50.747" v="196"/>
          <ac:picMkLst>
            <pc:docMk/>
            <pc:sldMk cId="815490127" sldId="284"/>
            <ac:picMk id="3" creationId="{7CFE08C6-34FE-8FE7-68E7-7C85E0AAEECF}"/>
          </ac:picMkLst>
        </pc:picChg>
        <pc:picChg chg="add mod">
          <ac:chgData name="Jacob Dyer" userId="e6f0455c-8826-47f9-9579-21dd88412708" providerId="ADAL" clId="{72706EE8-A2A9-DD4C-BB16-12C351A22915}" dt="2023-01-16T22:18:50.747" v="196"/>
          <ac:picMkLst>
            <pc:docMk/>
            <pc:sldMk cId="815490127" sldId="284"/>
            <ac:picMk id="4" creationId="{B137042B-A04B-36FA-D820-DE09340A6F85}"/>
          </ac:picMkLst>
        </pc:picChg>
      </pc:sldChg>
      <pc:sldChg chg="addSp delSp modSp new del mod ord">
        <pc:chgData name="Jacob Dyer" userId="e6f0455c-8826-47f9-9579-21dd88412708" providerId="ADAL" clId="{72706EE8-A2A9-DD4C-BB16-12C351A22915}" dt="2023-01-16T22:18:46.428" v="194" actId="2696"/>
        <pc:sldMkLst>
          <pc:docMk/>
          <pc:sldMk cId="2898087206" sldId="284"/>
        </pc:sldMkLst>
        <pc:spChg chg="add del mod">
          <ac:chgData name="Jacob Dyer" userId="e6f0455c-8826-47f9-9579-21dd88412708" providerId="ADAL" clId="{72706EE8-A2A9-DD4C-BB16-12C351A22915}" dt="2023-01-10T02:59:14.273" v="120" actId="478"/>
          <ac:spMkLst>
            <pc:docMk/>
            <pc:sldMk cId="2898087206" sldId="284"/>
            <ac:spMk id="2" creationId="{5287E930-3612-4FAB-71BE-6E5BD7848807}"/>
          </ac:spMkLst>
        </pc:spChg>
        <pc:spChg chg="add del mod">
          <ac:chgData name="Jacob Dyer" userId="e6f0455c-8826-47f9-9579-21dd88412708" providerId="ADAL" clId="{72706EE8-A2A9-DD4C-BB16-12C351A22915}" dt="2023-01-16T21:35:31.947" v="193" actId="478"/>
          <ac:spMkLst>
            <pc:docMk/>
            <pc:sldMk cId="2898087206" sldId="284"/>
            <ac:spMk id="2" creationId="{B33858E5-F8F1-B36E-489E-46C0B51FCB9C}"/>
          </ac:spMkLst>
        </pc:spChg>
        <pc:spChg chg="add del mod">
          <ac:chgData name="Jacob Dyer" userId="e6f0455c-8826-47f9-9579-21dd88412708" providerId="ADAL" clId="{72706EE8-A2A9-DD4C-BB16-12C351A22915}" dt="2023-01-10T03:16:54.095" v="123"/>
          <ac:spMkLst>
            <pc:docMk/>
            <pc:sldMk cId="2898087206" sldId="284"/>
            <ac:spMk id="3" creationId="{6F4F63BD-3D0D-B52B-92BD-080E3D3AA0FD}"/>
          </ac:spMkLst>
        </pc:spChg>
      </pc:sldChg>
      <pc:sldChg chg="modSp add del mod">
        <pc:chgData name="Jacob Dyer" userId="e6f0455c-8826-47f9-9579-21dd88412708" providerId="ADAL" clId="{72706EE8-A2A9-DD4C-BB16-12C351A22915}" dt="2023-01-16T23:12:44.053" v="609" actId="2696"/>
        <pc:sldMkLst>
          <pc:docMk/>
          <pc:sldMk cId="4082120959" sldId="285"/>
        </pc:sldMkLst>
        <pc:spChg chg="mod">
          <ac:chgData name="Jacob Dyer" userId="e6f0455c-8826-47f9-9579-21dd88412708" providerId="ADAL" clId="{72706EE8-A2A9-DD4C-BB16-12C351A22915}" dt="2023-01-16T22:49:04.957" v="606" actId="14100"/>
          <ac:spMkLst>
            <pc:docMk/>
            <pc:sldMk cId="4082120959" sldId="285"/>
            <ac:spMk id="5" creationId="{4E60C691-298A-7A5B-2D05-540705C95BA5}"/>
          </ac:spMkLst>
        </pc:spChg>
      </pc:sldChg>
      <pc:sldChg chg="new del">
        <pc:chgData name="Jacob Dyer" userId="e6f0455c-8826-47f9-9579-21dd88412708" providerId="ADAL" clId="{72706EE8-A2A9-DD4C-BB16-12C351A22915}" dt="2023-01-16T23:12:34.364" v="608" actId="2696"/>
        <pc:sldMkLst>
          <pc:docMk/>
          <pc:sldMk cId="1078518169" sldId="286"/>
        </pc:sldMkLst>
      </pc:sldChg>
      <pc:sldMasterChg chg="addSldLayout modSldLayout sldLayoutOrd">
        <pc:chgData name="Jacob Dyer" userId="e6f0455c-8826-47f9-9579-21dd88412708" providerId="ADAL" clId="{72706EE8-A2A9-DD4C-BB16-12C351A22915}" dt="2023-01-16T22:19:11.635" v="197" actId="6014"/>
        <pc:sldMasterMkLst>
          <pc:docMk/>
          <pc:sldMasterMk cId="2980067865" sldId="2147483660"/>
        </pc:sldMasterMkLst>
        <pc:sldLayoutChg chg="modSp mod">
          <pc:chgData name="Jacob Dyer" userId="e6f0455c-8826-47f9-9579-21dd88412708" providerId="ADAL" clId="{72706EE8-A2A9-DD4C-BB16-12C351A22915}" dt="2023-01-10T03:20:16.241" v="175" actId="12789"/>
          <pc:sldLayoutMkLst>
            <pc:docMk/>
            <pc:sldMasterMk cId="2980067865" sldId="2147483660"/>
            <pc:sldLayoutMk cId="3567281244" sldId="2147483701"/>
          </pc:sldLayoutMkLst>
          <pc:picChg chg="mod">
            <ac:chgData name="Jacob Dyer" userId="e6f0455c-8826-47f9-9579-21dd88412708" providerId="ADAL" clId="{72706EE8-A2A9-DD4C-BB16-12C351A22915}" dt="2023-01-10T03:20:16.241" v="175" actId="12789"/>
            <ac:picMkLst>
              <pc:docMk/>
              <pc:sldMasterMk cId="2980067865" sldId="2147483660"/>
              <pc:sldLayoutMk cId="3567281244" sldId="2147483701"/>
              <ac:picMk id="12" creationId="{16BAADEB-A815-6947-897F-E903507ACA96}"/>
            </ac:picMkLst>
          </pc:picChg>
        </pc:sldLayoutChg>
        <pc:sldLayoutChg chg="modSp mod">
          <pc:chgData name="Jacob Dyer" userId="e6f0455c-8826-47f9-9579-21dd88412708" providerId="ADAL" clId="{72706EE8-A2A9-DD4C-BB16-12C351A22915}" dt="2023-01-10T03:20:32.272" v="178" actId="12789"/>
          <pc:sldLayoutMkLst>
            <pc:docMk/>
            <pc:sldMasterMk cId="2980067865" sldId="2147483660"/>
            <pc:sldLayoutMk cId="106145779" sldId="2147483702"/>
          </pc:sldLayoutMkLst>
          <pc:picChg chg="mod">
            <ac:chgData name="Jacob Dyer" userId="e6f0455c-8826-47f9-9579-21dd88412708" providerId="ADAL" clId="{72706EE8-A2A9-DD4C-BB16-12C351A22915}" dt="2023-01-10T03:20:32.272" v="178" actId="12789"/>
            <ac:picMkLst>
              <pc:docMk/>
              <pc:sldMasterMk cId="2980067865" sldId="2147483660"/>
              <pc:sldLayoutMk cId="106145779" sldId="2147483702"/>
              <ac:picMk id="12" creationId="{16BAADEB-A815-6947-897F-E903507ACA96}"/>
            </ac:picMkLst>
          </pc:picChg>
        </pc:sldLayoutChg>
        <pc:sldLayoutChg chg="modSp mod">
          <pc:chgData name="Jacob Dyer" userId="e6f0455c-8826-47f9-9579-21dd88412708" providerId="ADAL" clId="{72706EE8-A2A9-DD4C-BB16-12C351A22915}" dt="2023-01-10T03:20:56.059" v="182" actId="12789"/>
          <pc:sldLayoutMkLst>
            <pc:docMk/>
            <pc:sldMasterMk cId="2980067865" sldId="2147483660"/>
            <pc:sldLayoutMk cId="1344421937" sldId="2147483703"/>
          </pc:sldLayoutMkLst>
          <pc:picChg chg="mod">
            <ac:chgData name="Jacob Dyer" userId="e6f0455c-8826-47f9-9579-21dd88412708" providerId="ADAL" clId="{72706EE8-A2A9-DD4C-BB16-12C351A22915}" dt="2023-01-10T03:20:56.059" v="182" actId="12789"/>
            <ac:picMkLst>
              <pc:docMk/>
              <pc:sldMasterMk cId="2980067865" sldId="2147483660"/>
              <pc:sldLayoutMk cId="1344421937" sldId="2147483703"/>
              <ac:picMk id="7" creationId="{C8BE9AE3-44BD-7D4A-A8DA-DD172C6757FD}"/>
            </ac:picMkLst>
          </pc:picChg>
        </pc:sldLayoutChg>
        <pc:sldLayoutChg chg="modSp mod">
          <pc:chgData name="Jacob Dyer" userId="e6f0455c-8826-47f9-9579-21dd88412708" providerId="ADAL" clId="{72706EE8-A2A9-DD4C-BB16-12C351A22915}" dt="2023-01-10T03:19:22.672" v="169" actId="12789"/>
          <pc:sldLayoutMkLst>
            <pc:docMk/>
            <pc:sldMasterMk cId="2980067865" sldId="2147483660"/>
            <pc:sldLayoutMk cId="3875556658" sldId="2147483705"/>
          </pc:sldLayoutMkLst>
          <pc:spChg chg="mod">
            <ac:chgData name="Jacob Dyer" userId="e6f0455c-8826-47f9-9579-21dd88412708" providerId="ADAL" clId="{72706EE8-A2A9-DD4C-BB16-12C351A22915}" dt="2023-01-10T03:19:22.672" v="169" actId="12789"/>
            <ac:spMkLst>
              <pc:docMk/>
              <pc:sldMasterMk cId="2980067865" sldId="2147483660"/>
              <pc:sldLayoutMk cId="3875556658" sldId="2147483705"/>
              <ac:spMk id="3" creationId="{9AA3A843-7952-98EF-9095-52560220B637}"/>
            </ac:spMkLst>
          </pc:spChg>
        </pc:sldLayoutChg>
        <pc:sldLayoutChg chg="addSp delSp modSp add mod ord modTransition">
          <pc:chgData name="Jacob Dyer" userId="e6f0455c-8826-47f9-9579-21dd88412708" providerId="ADAL" clId="{72706EE8-A2A9-DD4C-BB16-12C351A22915}" dt="2023-01-16T22:19:11.635" v="197" actId="6014"/>
          <pc:sldLayoutMkLst>
            <pc:docMk/>
            <pc:sldMasterMk cId="2980067865" sldId="2147483660"/>
            <pc:sldLayoutMk cId="3734337571" sldId="2147483706"/>
          </pc:sldLayoutMkLst>
          <pc:spChg chg="del">
            <ac:chgData name="Jacob Dyer" userId="e6f0455c-8826-47f9-9579-21dd88412708" providerId="ADAL" clId="{72706EE8-A2A9-DD4C-BB16-12C351A22915}" dt="2023-01-09T22:16:17.148" v="34" actId="478"/>
            <ac:spMkLst>
              <pc:docMk/>
              <pc:sldMasterMk cId="2980067865" sldId="2147483660"/>
              <pc:sldLayoutMk cId="3734337571" sldId="2147483706"/>
              <ac:spMk id="3" creationId="{EBB1AB02-F92F-2DC9-2BEF-BD2E3C36C7BD}"/>
            </ac:spMkLst>
          </pc:spChg>
          <pc:spChg chg="del mod">
            <ac:chgData name="Jacob Dyer" userId="e6f0455c-8826-47f9-9579-21dd88412708" providerId="ADAL" clId="{72706EE8-A2A9-DD4C-BB16-12C351A22915}" dt="2023-01-10T02:58:07.431" v="106" actId="478"/>
            <ac:spMkLst>
              <pc:docMk/>
              <pc:sldMasterMk cId="2980067865" sldId="2147483660"/>
              <pc:sldLayoutMk cId="3734337571" sldId="2147483706"/>
              <ac:spMk id="4" creationId="{0F436388-E9AA-4616-8D2F-B644D49460B2}"/>
            </ac:spMkLst>
          </pc:spChg>
          <pc:spChg chg="add del mod">
            <ac:chgData name="Jacob Dyer" userId="e6f0455c-8826-47f9-9579-21dd88412708" providerId="ADAL" clId="{72706EE8-A2A9-DD4C-BB16-12C351A22915}" dt="2023-01-16T02:58:18.542" v="191" actId="14100"/>
            <ac:spMkLst>
              <pc:docMk/>
              <pc:sldMasterMk cId="2980067865" sldId="2147483660"/>
              <pc:sldLayoutMk cId="3734337571" sldId="2147483706"/>
              <ac:spMk id="7" creationId="{4EE68BD3-7B2E-C1D1-110E-84E8872D674F}"/>
            </ac:spMkLst>
          </pc:spChg>
          <pc:spChg chg="del mod">
            <ac:chgData name="Jacob Dyer" userId="e6f0455c-8826-47f9-9579-21dd88412708" providerId="ADAL" clId="{72706EE8-A2A9-DD4C-BB16-12C351A22915}" dt="2023-01-09T21:48:10.716" v="31" actId="478"/>
            <ac:spMkLst>
              <pc:docMk/>
              <pc:sldMasterMk cId="2980067865" sldId="2147483660"/>
              <pc:sldLayoutMk cId="3734337571" sldId="2147483706"/>
              <ac:spMk id="8" creationId="{044FB7DD-D7F5-CE4F-B6C0-1AE4FDBB7DD9}"/>
            </ac:spMkLst>
          </pc:spChg>
          <pc:spChg chg="add del">
            <ac:chgData name="Jacob Dyer" userId="e6f0455c-8826-47f9-9579-21dd88412708" providerId="ADAL" clId="{72706EE8-A2A9-DD4C-BB16-12C351A22915}" dt="2023-01-10T03:17:19.982" v="124" actId="11529"/>
            <ac:spMkLst>
              <pc:docMk/>
              <pc:sldMasterMk cId="2980067865" sldId="2147483660"/>
              <pc:sldLayoutMk cId="3734337571" sldId="2147483706"/>
              <ac:spMk id="9" creationId="{33F911D3-19E6-0736-8D28-9CA63336B374}"/>
            </ac:spMkLst>
          </pc:spChg>
          <pc:spChg chg="add del mod">
            <ac:chgData name="Jacob Dyer" userId="e6f0455c-8826-47f9-9579-21dd88412708" providerId="ADAL" clId="{72706EE8-A2A9-DD4C-BB16-12C351A22915}" dt="2023-01-10T03:17:51.039" v="140" actId="478"/>
            <ac:spMkLst>
              <pc:docMk/>
              <pc:sldMasterMk cId="2980067865" sldId="2147483660"/>
              <pc:sldLayoutMk cId="3734337571" sldId="2147483706"/>
              <ac:spMk id="10" creationId="{E1A361DA-ECA1-1949-11F6-6FE78B9C2212}"/>
            </ac:spMkLst>
          </pc:spChg>
          <pc:spChg chg="add del mod">
            <ac:chgData name="Jacob Dyer" userId="e6f0455c-8826-47f9-9579-21dd88412708" providerId="ADAL" clId="{72706EE8-A2A9-DD4C-BB16-12C351A22915}" dt="2023-01-16T01:19:58.277" v="186" actId="478"/>
            <ac:spMkLst>
              <pc:docMk/>
              <pc:sldMasterMk cId="2980067865" sldId="2147483660"/>
              <pc:sldLayoutMk cId="3734337571" sldId="2147483706"/>
              <ac:spMk id="13" creationId="{490839C6-549A-C0B1-FAF1-061A192DE5F4}"/>
            </ac:spMkLst>
          </pc:spChg>
          <pc:picChg chg="add mod">
            <ac:chgData name="Jacob Dyer" userId="e6f0455c-8826-47f9-9579-21dd88412708" providerId="ADAL" clId="{72706EE8-A2A9-DD4C-BB16-12C351A22915}" dt="2023-01-10T03:19:05.450" v="160" actId="12789"/>
            <ac:picMkLst>
              <pc:docMk/>
              <pc:sldMasterMk cId="2980067865" sldId="2147483660"/>
              <pc:sldLayoutMk cId="3734337571" sldId="2147483706"/>
              <ac:picMk id="6" creationId="{CE6E4117-1C8D-CE15-8AFE-ACD79B9A4EBC}"/>
            </ac:picMkLst>
          </pc:picChg>
          <pc:picChg chg="del mod modCrop">
            <ac:chgData name="Jacob Dyer" userId="e6f0455c-8826-47f9-9579-21dd88412708" providerId="ADAL" clId="{72706EE8-A2A9-DD4C-BB16-12C351A22915}" dt="2023-01-09T22:16:44.285" v="41" actId="478"/>
            <ac:picMkLst>
              <pc:docMk/>
              <pc:sldMasterMk cId="2980067865" sldId="2147483660"/>
              <pc:sldLayoutMk cId="3734337571" sldId="2147483706"/>
              <ac:picMk id="12" creationId="{16BAADEB-A815-6947-897F-E903507ACA96}"/>
            </ac:picMkLst>
          </pc:pic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F70B766-7D97-E741-9AC5-FFE5904FC30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E23742B-5B20-404A-AC7A-7397524847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CA9F600-C933-9843-9801-A9115DE8AA8C}" type="datetimeFigureOut">
              <a:rPr lang="en-US" smtClean="0"/>
              <a:t>1/17/23</a:t>
            </a:fld>
            <a:endParaRPr lang="en-US"/>
          </a:p>
        </p:txBody>
      </p:sp>
      <p:sp>
        <p:nvSpPr>
          <p:cNvPr id="4" name="Footer Placeholder 3">
            <a:extLst>
              <a:ext uri="{FF2B5EF4-FFF2-40B4-BE49-F238E27FC236}">
                <a16:creationId xmlns:a16="http://schemas.microsoft.com/office/drawing/2014/main" id="{A39F3430-ED82-F340-B9D0-7C23B713AD1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5D79708-93C9-8040-B911-8C79CB46A0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F87B3EE-920C-8F4A-9836-352666012F92}" type="slidenum">
              <a:rPr lang="en-US" smtClean="0"/>
              <a:t>‹#›</a:t>
            </a:fld>
            <a:endParaRPr lang="en-US"/>
          </a:p>
        </p:txBody>
      </p:sp>
    </p:spTree>
    <p:extLst>
      <p:ext uri="{BB962C8B-B14F-4D97-AF65-F5344CB8AC3E}">
        <p14:creationId xmlns:p14="http://schemas.microsoft.com/office/powerpoint/2010/main" val="379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461F1E-69EE-4332-9597-A36BDAAB5D20}" type="datetimeFigureOut">
              <a:rPr lang="en-AU" smtClean="0"/>
              <a:t>17/1/2023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5E47F4-1BD2-49DB-85B4-3911D1C04A0E}" type="slidenum">
              <a:rPr lang="en-AU" smtClean="0"/>
              <a:t>‹#›</a:t>
            </a:fld>
            <a:endParaRPr lang="en-AU"/>
          </a:p>
        </p:txBody>
      </p:sp>
    </p:spTree>
    <p:extLst>
      <p:ext uri="{BB962C8B-B14F-4D97-AF65-F5344CB8AC3E}">
        <p14:creationId xmlns:p14="http://schemas.microsoft.com/office/powerpoint/2010/main" val="2841826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6BAADEB-A815-6947-897F-E903507ACA9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4000" y="-13500"/>
            <a:ext cx="12240000" cy="6885000"/>
          </a:xfrm>
          <a:prstGeom prst="rect">
            <a:avLst/>
          </a:prstGeom>
        </p:spPr>
      </p:pic>
      <p:sp>
        <p:nvSpPr>
          <p:cNvPr id="81" name="Title 1">
            <a:extLst>
              <a:ext uri="{FF2B5EF4-FFF2-40B4-BE49-F238E27FC236}">
                <a16:creationId xmlns:a16="http://schemas.microsoft.com/office/drawing/2014/main" id="{B8D42C8A-B951-344C-B3CD-13793D7AD84C}"/>
              </a:ext>
            </a:extLst>
          </p:cNvPr>
          <p:cNvSpPr>
            <a:spLocks noGrp="1"/>
          </p:cNvSpPr>
          <p:nvPr>
            <p:ph type="title" hasCustomPrompt="1"/>
          </p:nvPr>
        </p:nvSpPr>
        <p:spPr>
          <a:xfrm>
            <a:off x="450000" y="763379"/>
            <a:ext cx="5485948" cy="1632751"/>
          </a:xfrm>
        </p:spPr>
        <p:txBody>
          <a:bodyPr lIns="0" anchor="b">
            <a:noAutofit/>
          </a:bodyPr>
          <a:lstStyle>
            <a:lvl1pPr>
              <a:defRPr sz="36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82" name="Subtitle 2">
            <a:extLst>
              <a:ext uri="{FF2B5EF4-FFF2-40B4-BE49-F238E27FC236}">
                <a16:creationId xmlns:a16="http://schemas.microsoft.com/office/drawing/2014/main" id="{93590BAF-9A8E-144A-A413-C9EE3827DFA6}"/>
              </a:ext>
            </a:extLst>
          </p:cNvPr>
          <p:cNvSpPr>
            <a:spLocks noGrp="1"/>
          </p:cNvSpPr>
          <p:nvPr>
            <p:ph type="subTitle" idx="1" hasCustomPrompt="1"/>
          </p:nvPr>
        </p:nvSpPr>
        <p:spPr>
          <a:xfrm>
            <a:off x="450000" y="2619970"/>
            <a:ext cx="5485948" cy="809030"/>
          </a:xfrm>
        </p:spPr>
        <p:txBody>
          <a:bodyPr lIns="0" anchor="t" anchorCtr="0">
            <a:noAutofit/>
          </a:bodyPr>
          <a:lstStyle>
            <a:lvl1pPr marL="0" indent="0" algn="l">
              <a:buNone/>
              <a:defRPr sz="24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83" name="Text Placeholder 7">
            <a:extLst>
              <a:ext uri="{FF2B5EF4-FFF2-40B4-BE49-F238E27FC236}">
                <a16:creationId xmlns:a16="http://schemas.microsoft.com/office/drawing/2014/main" id="{1C5AE077-DABF-0D49-8A73-D6E020BF1643}"/>
              </a:ext>
            </a:extLst>
          </p:cNvPr>
          <p:cNvSpPr>
            <a:spLocks noGrp="1"/>
          </p:cNvSpPr>
          <p:nvPr>
            <p:ph type="body" sz="quarter" idx="10" hasCustomPrompt="1"/>
          </p:nvPr>
        </p:nvSpPr>
        <p:spPr>
          <a:xfrm>
            <a:off x="451557" y="4377754"/>
            <a:ext cx="5485947" cy="294882"/>
          </a:xfrm>
        </p:spPr>
        <p:txBody>
          <a:bodyPr lIns="0">
            <a:noAutofit/>
          </a:bodyPr>
          <a:lstStyle>
            <a:lvl1pPr marL="0" indent="0">
              <a:buNone/>
              <a:defRPr sz="1600" b="1" baseline="0">
                <a:solidFill>
                  <a:schemeClr val="tx1"/>
                </a:solidFill>
                <a:latin typeface="Arial" panose="020B0604020202020204" pitchFamily="34" charset="0"/>
                <a:cs typeface="Arial" panose="020B0604020202020204" pitchFamily="34" charset="0"/>
              </a:defRPr>
            </a:lvl1pPr>
          </a:lstStyle>
          <a:p>
            <a:pPr lvl="0"/>
            <a:r>
              <a:rPr lang="en-AU" dirty="0"/>
              <a:t>Presenter Name</a:t>
            </a:r>
          </a:p>
        </p:txBody>
      </p:sp>
      <p:pic>
        <p:nvPicPr>
          <p:cNvPr id="2" name="Graphic 1">
            <a:extLst>
              <a:ext uri="{FF2B5EF4-FFF2-40B4-BE49-F238E27FC236}">
                <a16:creationId xmlns:a16="http://schemas.microsoft.com/office/drawing/2014/main" id="{F6697601-0ADC-9B17-B4DD-7DB0DD7DBD1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Tree>
    <p:extLst>
      <p:ext uri="{BB962C8B-B14F-4D97-AF65-F5344CB8AC3E}">
        <p14:creationId xmlns:p14="http://schemas.microsoft.com/office/powerpoint/2010/main" val="3567281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with Image">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6BAADEB-A815-6947-897F-E903507ACA9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6405" r="33361"/>
          <a:stretch/>
        </p:blipFill>
        <p:spPr>
          <a:xfrm>
            <a:off x="0" y="-14400"/>
            <a:ext cx="6150190" cy="6886800"/>
          </a:xfrm>
          <a:prstGeom prst="rect">
            <a:avLst/>
          </a:prstGeom>
        </p:spPr>
      </p:pic>
      <p:sp>
        <p:nvSpPr>
          <p:cNvPr id="3" name="Title 1">
            <a:extLst>
              <a:ext uri="{FF2B5EF4-FFF2-40B4-BE49-F238E27FC236}">
                <a16:creationId xmlns:a16="http://schemas.microsoft.com/office/drawing/2014/main" id="{EBB1AB02-F92F-2DC9-2BEF-BD2E3C36C7BD}"/>
              </a:ext>
            </a:extLst>
          </p:cNvPr>
          <p:cNvSpPr>
            <a:spLocks noGrp="1"/>
          </p:cNvSpPr>
          <p:nvPr>
            <p:ph type="title" hasCustomPrompt="1"/>
          </p:nvPr>
        </p:nvSpPr>
        <p:spPr>
          <a:xfrm>
            <a:off x="450000" y="479898"/>
            <a:ext cx="5224468" cy="1498954"/>
          </a:xfrm>
        </p:spPr>
        <p:txBody>
          <a:bodyPr lIns="0" anchor="b">
            <a:noAutofit/>
          </a:bodyPr>
          <a:lstStyle>
            <a:lvl1pPr>
              <a:defRPr sz="36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4" name="Subtitle 2">
            <a:extLst>
              <a:ext uri="{FF2B5EF4-FFF2-40B4-BE49-F238E27FC236}">
                <a16:creationId xmlns:a16="http://schemas.microsoft.com/office/drawing/2014/main" id="{0F436388-E9AA-4616-8D2F-B644D49460B2}"/>
              </a:ext>
            </a:extLst>
          </p:cNvPr>
          <p:cNvSpPr>
            <a:spLocks noGrp="1"/>
          </p:cNvSpPr>
          <p:nvPr>
            <p:ph type="subTitle" idx="1" hasCustomPrompt="1"/>
          </p:nvPr>
        </p:nvSpPr>
        <p:spPr>
          <a:xfrm>
            <a:off x="450001" y="2202692"/>
            <a:ext cx="5224468" cy="809030"/>
          </a:xfrm>
        </p:spPr>
        <p:txBody>
          <a:bodyPr lIns="0" anchor="t" anchorCtr="0">
            <a:noAutofit/>
          </a:bodyPr>
          <a:lstStyle>
            <a:lvl1pPr marL="0" indent="0" algn="l">
              <a:buNone/>
              <a:defRPr sz="24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pic>
        <p:nvPicPr>
          <p:cNvPr id="5" name="Graphic 4">
            <a:extLst>
              <a:ext uri="{FF2B5EF4-FFF2-40B4-BE49-F238E27FC236}">
                <a16:creationId xmlns:a16="http://schemas.microsoft.com/office/drawing/2014/main" id="{5733E26C-341E-7DBD-7032-E248FD6005F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
        <p:nvSpPr>
          <p:cNvPr id="8" name="Picture Placeholder 2">
            <a:extLst>
              <a:ext uri="{FF2B5EF4-FFF2-40B4-BE49-F238E27FC236}">
                <a16:creationId xmlns:a16="http://schemas.microsoft.com/office/drawing/2014/main" id="{044FB7DD-D7F5-CE4F-B6C0-1AE4FDBB7DD9}"/>
              </a:ext>
            </a:extLst>
          </p:cNvPr>
          <p:cNvSpPr>
            <a:spLocks noGrp="1"/>
          </p:cNvSpPr>
          <p:nvPr>
            <p:ph type="pic" sz="quarter" idx="11"/>
          </p:nvPr>
        </p:nvSpPr>
        <p:spPr>
          <a:xfrm>
            <a:off x="6124469" y="1"/>
            <a:ext cx="6067531" cy="6858000"/>
          </a:xfrm>
        </p:spPr>
        <p:txBody>
          <a:bodyPr bIns="1080000" anchor="b" anchorCtr="0"/>
          <a:lstStyle>
            <a:lvl1pPr marL="0" indent="0" algn="ctr">
              <a:buNone/>
              <a:defRPr sz="1200">
                <a:solidFill>
                  <a:schemeClr val="tx1"/>
                </a:solidFill>
              </a:defRPr>
            </a:lvl1pPr>
          </a:lstStyle>
          <a:p>
            <a:endParaRPr lang="en-AU" dirty="0"/>
          </a:p>
          <a:p>
            <a:endParaRPr lang="en-AU" dirty="0"/>
          </a:p>
          <a:p>
            <a:r>
              <a:rPr lang="en-AU" dirty="0"/>
              <a:t>Drag a picture to the placeholder or click icon to add</a:t>
            </a:r>
          </a:p>
        </p:txBody>
      </p:sp>
    </p:spTree>
    <p:extLst>
      <p:ext uri="{BB962C8B-B14F-4D97-AF65-F5344CB8AC3E}">
        <p14:creationId xmlns:p14="http://schemas.microsoft.com/office/powerpoint/2010/main" val="106145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Heading 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BE9AE3-44BD-7D4A-A8DA-DD172C6757F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5800" y="-14512"/>
            <a:ext cx="12243600" cy="6887025"/>
          </a:xfrm>
          <a:prstGeom prst="rect">
            <a:avLst/>
          </a:prstGeom>
        </p:spPr>
      </p:pic>
      <p:sp>
        <p:nvSpPr>
          <p:cNvPr id="47" name="Text Placeholder 46"/>
          <p:cNvSpPr>
            <a:spLocks noGrp="1"/>
          </p:cNvSpPr>
          <p:nvPr>
            <p:ph type="body" sz="quarter" idx="10" hasCustomPrompt="1"/>
          </p:nvPr>
        </p:nvSpPr>
        <p:spPr>
          <a:xfrm>
            <a:off x="450000" y="2658738"/>
            <a:ext cx="5324208" cy="1540524"/>
          </a:xfrm>
        </p:spPr>
        <p:txBody>
          <a:bodyPr wrap="square" anchor="ctr">
            <a:noAutofit/>
          </a:bodyPr>
          <a:lstStyle>
            <a:lvl1pPr marL="0" indent="0">
              <a:buNone/>
              <a:defRPr sz="3200" b="1">
                <a:solidFill>
                  <a:schemeClr val="tx1"/>
                </a:solidFill>
                <a:latin typeface="Arial" panose="020B0604020202020204" pitchFamily="34" charset="0"/>
                <a:cs typeface="Arial" panose="020B0604020202020204" pitchFamily="34" charset="0"/>
              </a:defRPr>
            </a:lvl1pPr>
          </a:lstStyle>
          <a:p>
            <a:pPr lvl="0"/>
            <a:r>
              <a:rPr lang="en-AU" dirty="0"/>
              <a:t>Section title</a:t>
            </a:r>
          </a:p>
        </p:txBody>
      </p:sp>
      <p:pic>
        <p:nvPicPr>
          <p:cNvPr id="2" name="Graphic 1">
            <a:extLst>
              <a:ext uri="{FF2B5EF4-FFF2-40B4-BE49-F238E27FC236}">
                <a16:creationId xmlns:a16="http://schemas.microsoft.com/office/drawing/2014/main" id="{DD5FDAAC-7446-3B45-AEEA-33E33B27157D}"/>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Tree>
    <p:extLst>
      <p:ext uri="{BB962C8B-B14F-4D97-AF65-F5344CB8AC3E}">
        <p14:creationId xmlns:p14="http://schemas.microsoft.com/office/powerpoint/2010/main" val="1344421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
        <p:nvSpPr>
          <p:cNvPr id="10" name="Title 1">
            <a:extLst>
              <a:ext uri="{FF2B5EF4-FFF2-40B4-BE49-F238E27FC236}">
                <a16:creationId xmlns:a16="http://schemas.microsoft.com/office/drawing/2014/main" id="{533510C0-F7CE-744A-9252-F49A3CEC011B}"/>
              </a:ext>
            </a:extLst>
          </p:cNvPr>
          <p:cNvSpPr>
            <a:spLocks noGrp="1"/>
          </p:cNvSpPr>
          <p:nvPr>
            <p:ph type="title" hasCustomPrompt="1"/>
          </p:nvPr>
        </p:nvSpPr>
        <p:spPr>
          <a:xfrm>
            <a:off x="359999" y="720000"/>
            <a:ext cx="11340000" cy="503999"/>
          </a:xfrm>
        </p:spPr>
        <p:txBody>
          <a:bodyPr wrap="square" anchor="t" anchorCtr="0">
            <a:noAutofit/>
          </a:bodyPr>
          <a:lstStyle>
            <a:lvl1pPr>
              <a:defRPr sz="32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2" name="Content Placeholder 2">
            <a:extLst>
              <a:ext uri="{FF2B5EF4-FFF2-40B4-BE49-F238E27FC236}">
                <a16:creationId xmlns:a16="http://schemas.microsoft.com/office/drawing/2014/main" id="{3863D15C-6E2A-F027-4798-7B528D8F5B44}"/>
              </a:ext>
            </a:extLst>
          </p:cNvPr>
          <p:cNvSpPr>
            <a:spLocks noGrp="1"/>
          </p:cNvSpPr>
          <p:nvPr>
            <p:ph sz="half" idx="1"/>
          </p:nvPr>
        </p:nvSpPr>
        <p:spPr>
          <a:xfrm>
            <a:off x="359999" y="1440000"/>
            <a:ext cx="11340000"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AU" dirty="0"/>
              <a:t>Click to edit Master text styles</a:t>
            </a:r>
          </a:p>
          <a:p>
            <a:pPr lvl="1"/>
            <a:r>
              <a:rPr lang="en-AU" dirty="0"/>
              <a:t>Second level</a:t>
            </a:r>
          </a:p>
          <a:p>
            <a:pPr lvl="2"/>
            <a:r>
              <a:rPr lang="en-AU" dirty="0"/>
              <a:t>Third level</a:t>
            </a:r>
          </a:p>
          <a:p>
            <a:pPr lvl="3"/>
            <a:r>
              <a:rPr lang="en-AU" dirty="0"/>
              <a:t>Fourth level</a:t>
            </a:r>
          </a:p>
          <a:p>
            <a:pPr lvl="4"/>
            <a:r>
              <a:rPr lang="en-AU" dirty="0"/>
              <a:t>Fifth level</a:t>
            </a:r>
          </a:p>
        </p:txBody>
      </p:sp>
    </p:spTree>
    <p:extLst>
      <p:ext uri="{BB962C8B-B14F-4D97-AF65-F5344CB8AC3E}">
        <p14:creationId xmlns:p14="http://schemas.microsoft.com/office/powerpoint/2010/main" val="2718792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ual Content">
    <p:spTree>
      <p:nvGrpSpPr>
        <p:cNvPr id="1" name=""/>
        <p:cNvGrpSpPr/>
        <p:nvPr/>
      </p:nvGrpSpPr>
      <p:grpSpPr>
        <a:xfrm>
          <a:off x="0" y="0"/>
          <a:ext cx="0" cy="0"/>
          <a:chOff x="0" y="0"/>
          <a:chExt cx="0" cy="0"/>
        </a:xfrm>
      </p:grpSpPr>
      <p:sp>
        <p:nvSpPr>
          <p:cNvPr id="3" name="Content Placeholder 2"/>
          <p:cNvSpPr>
            <a:spLocks noGrp="1"/>
          </p:cNvSpPr>
          <p:nvPr userDrawn="1">
            <p:ph sz="half" idx="1"/>
          </p:nvPr>
        </p:nvSpPr>
        <p:spPr>
          <a:xfrm>
            <a:off x="359999" y="1440000"/>
            <a:ext cx="5488597"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AU" dirty="0"/>
              <a:t>Click to edit Master text styles</a:t>
            </a:r>
          </a:p>
          <a:p>
            <a:pPr lvl="1"/>
            <a:r>
              <a:rPr lang="en-AU" dirty="0"/>
              <a:t>Second level</a:t>
            </a:r>
          </a:p>
          <a:p>
            <a:pPr lvl="2"/>
            <a:r>
              <a:rPr lang="en-AU" dirty="0"/>
              <a:t>Third level</a:t>
            </a:r>
          </a:p>
          <a:p>
            <a:pPr lvl="3"/>
            <a:r>
              <a:rPr lang="en-AU" dirty="0"/>
              <a:t>Fourth level</a:t>
            </a:r>
          </a:p>
          <a:p>
            <a:pPr lvl="4"/>
            <a:r>
              <a:rPr lang="en-AU" dirty="0"/>
              <a:t>Fifth level</a:t>
            </a:r>
          </a:p>
        </p:txBody>
      </p:sp>
      <p:sp>
        <p:nvSpPr>
          <p:cNvPr id="4" name="Content Placeholder 3"/>
          <p:cNvSpPr>
            <a:spLocks noGrp="1"/>
          </p:cNvSpPr>
          <p:nvPr userDrawn="1">
            <p:ph sz="half" idx="2"/>
          </p:nvPr>
        </p:nvSpPr>
        <p:spPr>
          <a:xfrm>
            <a:off x="6211403" y="1440000"/>
            <a:ext cx="5488597"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AU" dirty="0"/>
              <a:t>Click to edit Master text styles</a:t>
            </a:r>
          </a:p>
          <a:p>
            <a:pPr lvl="1"/>
            <a:r>
              <a:rPr lang="en-AU" dirty="0"/>
              <a:t>Second level</a:t>
            </a:r>
          </a:p>
          <a:p>
            <a:pPr lvl="2"/>
            <a:r>
              <a:rPr lang="en-AU" dirty="0"/>
              <a:t>Third level</a:t>
            </a:r>
          </a:p>
          <a:p>
            <a:pPr lvl="3"/>
            <a:r>
              <a:rPr lang="en-AU" dirty="0"/>
              <a:t>Fourth level</a:t>
            </a:r>
          </a:p>
          <a:p>
            <a:pPr lvl="4"/>
            <a:r>
              <a:rPr lang="en-AU" dirty="0"/>
              <a:t>Fifth level</a:t>
            </a:r>
          </a:p>
        </p:txBody>
      </p:sp>
      <p:sp>
        <p:nvSpPr>
          <p:cNvPr id="5" name="Title 1">
            <a:extLst>
              <a:ext uri="{FF2B5EF4-FFF2-40B4-BE49-F238E27FC236}">
                <a16:creationId xmlns:a16="http://schemas.microsoft.com/office/drawing/2014/main" id="{3984A7C5-C0E4-37B7-C3A2-CB21B1678B85}"/>
              </a:ext>
            </a:extLst>
          </p:cNvPr>
          <p:cNvSpPr>
            <a:spLocks noGrp="1"/>
          </p:cNvSpPr>
          <p:nvPr>
            <p:ph type="title" hasCustomPrompt="1"/>
          </p:nvPr>
        </p:nvSpPr>
        <p:spPr>
          <a:xfrm>
            <a:off x="360000" y="720000"/>
            <a:ext cx="11340000" cy="503999"/>
          </a:xfrm>
        </p:spPr>
        <p:txBody>
          <a:bodyPr wrap="square" anchor="t" anchorCtr="0">
            <a:noAutofit/>
          </a:bodyPr>
          <a:lstStyle>
            <a:lvl1pPr>
              <a:defRPr sz="32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2" name="Slide Number Placeholder 5">
            <a:extLst>
              <a:ext uri="{FF2B5EF4-FFF2-40B4-BE49-F238E27FC236}">
                <a16:creationId xmlns:a16="http://schemas.microsoft.com/office/drawing/2014/main" id="{187ECDFF-35E8-BD9F-DDE4-75B666CF182C}"/>
              </a:ext>
            </a:extLst>
          </p:cNvPr>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Tree>
    <p:extLst>
      <p:ext uri="{BB962C8B-B14F-4D97-AF65-F5344CB8AC3E}">
        <p14:creationId xmlns:p14="http://schemas.microsoft.com/office/powerpoint/2010/main" val="1289585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lain Content">
    <p:spTree>
      <p:nvGrpSpPr>
        <p:cNvPr id="1" name=""/>
        <p:cNvGrpSpPr/>
        <p:nvPr/>
      </p:nvGrpSpPr>
      <p:grpSpPr>
        <a:xfrm>
          <a:off x="0" y="0"/>
          <a:ext cx="0" cy="0"/>
          <a:chOff x="0" y="0"/>
          <a:chExt cx="0" cy="0"/>
        </a:xfrm>
      </p:grpSpPr>
      <p:sp>
        <p:nvSpPr>
          <p:cNvPr id="6" name="AutoShape 3"/>
          <p:cNvSpPr>
            <a:spLocks noChangeAspect="1" noChangeArrowheads="1" noTextEdit="1"/>
          </p:cNvSpPr>
          <p:nvPr userDrawn="1"/>
        </p:nvSpPr>
        <p:spPr bwMode="auto">
          <a:xfrm>
            <a:off x="0" y="0"/>
            <a:ext cx="12192000" cy="6876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AU">
              <a:latin typeface="Arial" panose="020B0604020202020204" pitchFamily="34" charset="0"/>
              <a:cs typeface="Arial" panose="020B0604020202020204" pitchFamily="34" charset="0"/>
            </a:endParaRPr>
          </a:p>
        </p:txBody>
      </p:sp>
      <p:sp>
        <p:nvSpPr>
          <p:cNvPr id="8" name="Freeform 6"/>
          <p:cNvSpPr>
            <a:spLocks/>
          </p:cNvSpPr>
          <p:nvPr userDrawn="1"/>
        </p:nvSpPr>
        <p:spPr bwMode="auto">
          <a:xfrm>
            <a:off x="0" y="-5945"/>
            <a:ext cx="6574012" cy="488754"/>
          </a:xfrm>
          <a:custGeom>
            <a:avLst/>
            <a:gdLst>
              <a:gd name="T0" fmla="*/ 0 w 3672"/>
              <a:gd name="T1" fmla="*/ 0 h 273"/>
              <a:gd name="T2" fmla="*/ 0 w 3672"/>
              <a:gd name="T3" fmla="*/ 273 h 273"/>
              <a:gd name="T4" fmla="*/ 3405 w 3672"/>
              <a:gd name="T5" fmla="*/ 273 h 273"/>
              <a:gd name="T6" fmla="*/ 3672 w 3672"/>
              <a:gd name="T7" fmla="*/ 0 h 273"/>
              <a:gd name="T8" fmla="*/ 0 w 3672"/>
              <a:gd name="T9" fmla="*/ 0 h 273"/>
            </a:gdLst>
            <a:ahLst/>
            <a:cxnLst>
              <a:cxn ang="0">
                <a:pos x="T0" y="T1"/>
              </a:cxn>
              <a:cxn ang="0">
                <a:pos x="T2" y="T3"/>
              </a:cxn>
              <a:cxn ang="0">
                <a:pos x="T4" y="T5"/>
              </a:cxn>
              <a:cxn ang="0">
                <a:pos x="T6" y="T7"/>
              </a:cxn>
              <a:cxn ang="0">
                <a:pos x="T8" y="T9"/>
              </a:cxn>
            </a:cxnLst>
            <a:rect l="0" t="0" r="r" b="b"/>
            <a:pathLst>
              <a:path w="3672" h="273">
                <a:moveTo>
                  <a:pt x="0" y="0"/>
                </a:moveTo>
                <a:lnTo>
                  <a:pt x="0" y="273"/>
                </a:lnTo>
                <a:lnTo>
                  <a:pt x="3405" y="273"/>
                </a:lnTo>
                <a:lnTo>
                  <a:pt x="3672" y="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latin typeface="Arial" panose="020B0604020202020204" pitchFamily="34" charset="0"/>
              <a:cs typeface="Arial" panose="020B0604020202020204" pitchFamily="34" charset="0"/>
            </a:endParaRPr>
          </a:p>
        </p:txBody>
      </p:sp>
      <p:sp>
        <p:nvSpPr>
          <p:cNvPr id="10" name="Freeform 8"/>
          <p:cNvSpPr>
            <a:spLocks/>
          </p:cNvSpPr>
          <p:nvPr userDrawn="1"/>
        </p:nvSpPr>
        <p:spPr bwMode="auto">
          <a:xfrm>
            <a:off x="6096000" y="6380085"/>
            <a:ext cx="6096000" cy="483383"/>
          </a:xfrm>
          <a:custGeom>
            <a:avLst/>
            <a:gdLst>
              <a:gd name="T0" fmla="*/ 3405 w 3405"/>
              <a:gd name="T1" fmla="*/ 270 h 270"/>
              <a:gd name="T2" fmla="*/ 3405 w 3405"/>
              <a:gd name="T3" fmla="*/ 0 h 270"/>
              <a:gd name="T4" fmla="*/ 267 w 3405"/>
              <a:gd name="T5" fmla="*/ 0 h 270"/>
              <a:gd name="T6" fmla="*/ 0 w 3405"/>
              <a:gd name="T7" fmla="*/ 270 h 270"/>
              <a:gd name="T8" fmla="*/ 3405 w 3405"/>
              <a:gd name="T9" fmla="*/ 270 h 270"/>
            </a:gdLst>
            <a:ahLst/>
            <a:cxnLst>
              <a:cxn ang="0">
                <a:pos x="T0" y="T1"/>
              </a:cxn>
              <a:cxn ang="0">
                <a:pos x="T2" y="T3"/>
              </a:cxn>
              <a:cxn ang="0">
                <a:pos x="T4" y="T5"/>
              </a:cxn>
              <a:cxn ang="0">
                <a:pos x="T6" y="T7"/>
              </a:cxn>
              <a:cxn ang="0">
                <a:pos x="T8" y="T9"/>
              </a:cxn>
            </a:cxnLst>
            <a:rect l="0" t="0" r="r" b="b"/>
            <a:pathLst>
              <a:path w="3405" h="270">
                <a:moveTo>
                  <a:pt x="3405" y="270"/>
                </a:moveTo>
                <a:lnTo>
                  <a:pt x="3405" y="0"/>
                </a:lnTo>
                <a:lnTo>
                  <a:pt x="267" y="0"/>
                </a:lnTo>
                <a:lnTo>
                  <a:pt x="0" y="270"/>
                </a:lnTo>
                <a:lnTo>
                  <a:pt x="3405" y="27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a:latin typeface="Arial" panose="020B0604020202020204" pitchFamily="34" charset="0"/>
              <a:cs typeface="Arial" panose="020B0604020202020204" pitchFamily="34" charset="0"/>
            </a:endParaRPr>
          </a:p>
        </p:txBody>
      </p:sp>
      <p:sp>
        <p:nvSpPr>
          <p:cNvPr id="16" name="Title 1">
            <a:extLst>
              <a:ext uri="{FF2B5EF4-FFF2-40B4-BE49-F238E27FC236}">
                <a16:creationId xmlns:a16="http://schemas.microsoft.com/office/drawing/2014/main" id="{7B51A630-2B26-43DA-A4BD-BF3CBA89D117}"/>
              </a:ext>
            </a:extLst>
          </p:cNvPr>
          <p:cNvSpPr>
            <a:spLocks noGrp="1"/>
          </p:cNvSpPr>
          <p:nvPr>
            <p:ph type="title" hasCustomPrompt="1"/>
          </p:nvPr>
        </p:nvSpPr>
        <p:spPr>
          <a:xfrm>
            <a:off x="359999" y="720000"/>
            <a:ext cx="11340000" cy="503999"/>
          </a:xfrm>
        </p:spPr>
        <p:txBody>
          <a:bodyPr wrap="square" anchor="t" anchorCtr="0">
            <a:noAutofit/>
          </a:bodyPr>
          <a:lstStyle>
            <a:lvl1pPr>
              <a:defRPr sz="3200" b="1">
                <a:solidFill>
                  <a:schemeClr val="tx1"/>
                </a:solidFill>
                <a:latin typeface="Arial" panose="020B0604020202020204" pitchFamily="34" charset="0"/>
                <a:cs typeface="Arial" panose="020B0604020202020204" pitchFamily="34" charset="0"/>
              </a:defRPr>
            </a:lvl1pPr>
          </a:lstStyle>
          <a:p>
            <a:r>
              <a:rPr lang="en-US" dirty="0"/>
              <a:t>Heading</a:t>
            </a:r>
            <a:endParaRPr lang="en-AU" dirty="0"/>
          </a:p>
        </p:txBody>
      </p:sp>
      <p:sp>
        <p:nvSpPr>
          <p:cNvPr id="4" name="Content Placeholder 2">
            <a:extLst>
              <a:ext uri="{FF2B5EF4-FFF2-40B4-BE49-F238E27FC236}">
                <a16:creationId xmlns:a16="http://schemas.microsoft.com/office/drawing/2014/main" id="{4AC37239-042A-3A0A-420F-EEA9B500D78B}"/>
              </a:ext>
            </a:extLst>
          </p:cNvPr>
          <p:cNvSpPr>
            <a:spLocks noGrp="1"/>
          </p:cNvSpPr>
          <p:nvPr>
            <p:ph sz="half" idx="1"/>
          </p:nvPr>
        </p:nvSpPr>
        <p:spPr>
          <a:xfrm>
            <a:off x="359999" y="1440000"/>
            <a:ext cx="11340000" cy="473400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AU" dirty="0"/>
              <a:t>Click to edit Master text styles</a:t>
            </a:r>
          </a:p>
          <a:p>
            <a:pPr lvl="1"/>
            <a:r>
              <a:rPr lang="en-AU" dirty="0"/>
              <a:t>Second level</a:t>
            </a:r>
          </a:p>
          <a:p>
            <a:pPr lvl="2"/>
            <a:r>
              <a:rPr lang="en-AU" dirty="0"/>
              <a:t>Third level</a:t>
            </a:r>
          </a:p>
          <a:p>
            <a:pPr lvl="3"/>
            <a:r>
              <a:rPr lang="en-AU" dirty="0"/>
              <a:t>Fourth level</a:t>
            </a:r>
          </a:p>
          <a:p>
            <a:pPr lvl="4"/>
            <a:r>
              <a:rPr lang="en-AU" dirty="0"/>
              <a:t>Fifth level</a:t>
            </a:r>
          </a:p>
        </p:txBody>
      </p:sp>
      <p:sp>
        <p:nvSpPr>
          <p:cNvPr id="2" name="Slide Number Placeholder 5">
            <a:extLst>
              <a:ext uri="{FF2B5EF4-FFF2-40B4-BE49-F238E27FC236}">
                <a16:creationId xmlns:a16="http://schemas.microsoft.com/office/drawing/2014/main" id="{E12964F8-4FB4-668B-270D-9F36D22CCD2B}"/>
              </a:ext>
            </a:extLst>
          </p:cNvPr>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Tree>
    <p:extLst>
      <p:ext uri="{BB962C8B-B14F-4D97-AF65-F5344CB8AC3E}">
        <p14:creationId xmlns:p14="http://schemas.microsoft.com/office/powerpoint/2010/main" val="769131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lear">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92A4FB8A-BF57-D6A2-9E9B-7EA362DE52D5}"/>
              </a:ext>
            </a:extLst>
          </p:cNvPr>
          <p:cNvSpPr>
            <a:spLocks noGrp="1"/>
          </p:cNvSpPr>
          <p:nvPr>
            <p:ph type="sldNum" sz="quarter" idx="4"/>
          </p:nvPr>
        </p:nvSpPr>
        <p:spPr>
          <a:xfrm>
            <a:off x="359999" y="6510471"/>
            <a:ext cx="2641618" cy="246221"/>
          </a:xfrm>
          <a:prstGeom prst="rect">
            <a:avLst/>
          </a:prstGeom>
        </p:spPr>
        <p:txBody>
          <a:bodyPr wrap="square" anchor="t">
            <a:spAutoFit/>
          </a:bodyPr>
          <a:lstStyle>
            <a:lvl1pPr>
              <a:defRPr lang="en-AU" sz="1000" smtClean="0">
                <a:solidFill>
                  <a:srgbClr val="3D3935"/>
                </a:solidFill>
                <a:latin typeface="Arial" panose="020B0604020202020204" pitchFamily="34" charset="0"/>
                <a:cs typeface="Arial" panose="020B0604020202020204" pitchFamily="34" charset="0"/>
              </a:defRPr>
            </a:lvl1pPr>
          </a:lstStyle>
          <a:p>
            <a:fld id="{16A89BA3-132D-40E1-AAB4-CDCD0A14C216}" type="slidenum">
              <a:rPr lang="en-AU" smtClean="0"/>
              <a:pPr/>
              <a:t>‹#›</a:t>
            </a:fld>
            <a:r>
              <a:rPr lang="en-AU" dirty="0"/>
              <a:t> | Australian Catholic University</a:t>
            </a:r>
          </a:p>
        </p:txBody>
      </p:sp>
    </p:spTree>
    <p:extLst>
      <p:ext uri="{BB962C8B-B14F-4D97-AF65-F5344CB8AC3E}">
        <p14:creationId xmlns:p14="http://schemas.microsoft.com/office/powerpoint/2010/main" val="3095604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Blac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A3A843-7952-98EF-9095-52560220B637}"/>
              </a:ext>
            </a:extLst>
          </p:cNvPr>
          <p:cNvSpPr>
            <a:spLocks noChangeAspect="1"/>
          </p:cNvSpPr>
          <p:nvPr userDrawn="1"/>
        </p:nvSpPr>
        <p:spPr>
          <a:xfrm>
            <a:off x="-64168" y="-27000"/>
            <a:ext cx="12320336" cy="6912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875556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Acknowledgm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E6E4117-1C8D-CE15-8AFE-ACD79B9A4E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24000" y="-13500"/>
            <a:ext cx="12240000" cy="6885000"/>
          </a:xfrm>
          <a:prstGeom prst="rect">
            <a:avLst/>
          </a:prstGeom>
        </p:spPr>
      </p:pic>
      <p:pic>
        <p:nvPicPr>
          <p:cNvPr id="5" name="Graphic 4">
            <a:extLst>
              <a:ext uri="{FF2B5EF4-FFF2-40B4-BE49-F238E27FC236}">
                <a16:creationId xmlns:a16="http://schemas.microsoft.com/office/drawing/2014/main" id="{5733E26C-341E-7DBD-7032-E248FD6005F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
        <p:nvSpPr>
          <p:cNvPr id="7" name="TextBox 6">
            <a:extLst>
              <a:ext uri="{FF2B5EF4-FFF2-40B4-BE49-F238E27FC236}">
                <a16:creationId xmlns:a16="http://schemas.microsoft.com/office/drawing/2014/main" id="{4EE68BD3-7B2E-C1D1-110E-84E8872D674F}"/>
              </a:ext>
            </a:extLst>
          </p:cNvPr>
          <p:cNvSpPr txBox="1"/>
          <p:nvPr userDrawn="1"/>
        </p:nvSpPr>
        <p:spPr>
          <a:xfrm>
            <a:off x="450000" y="450006"/>
            <a:ext cx="5980780" cy="4904741"/>
          </a:xfrm>
          <a:prstGeom prst="rect">
            <a:avLst/>
          </a:prstGeom>
          <a:noFill/>
        </p:spPr>
        <p:txBody>
          <a:bodyPr wrap="square" rtlCol="0">
            <a:spAutoFit/>
          </a:bodyPr>
          <a:lstStyle/>
          <a:p>
            <a:pPr>
              <a:lnSpc>
                <a:spcPct val="110000"/>
              </a:lnSpc>
              <a:spcBef>
                <a:spcPts val="1000"/>
              </a:spcBef>
            </a:pPr>
            <a:r>
              <a:rPr lang="en-US" sz="2200" dirty="0"/>
              <a:t>In recognition of Aboriginal and Torres Strait Islander peoples’ deep spiritual connection to Country, and in continuing ACU’s commitment to reconciliation, we would like to acknowledge and pay our respects to the First Peoples, </a:t>
            </a:r>
            <a:br>
              <a:rPr lang="en-US" sz="2200" dirty="0"/>
            </a:br>
            <a:r>
              <a:rPr lang="en-US" sz="2200" dirty="0"/>
              <a:t>the Traditional Custodians of the lands and waterways where ACU campuses are located. </a:t>
            </a:r>
            <a:br>
              <a:rPr lang="en-US" sz="2200" dirty="0"/>
            </a:br>
            <a:br>
              <a:rPr lang="en-US" sz="2200" dirty="0"/>
            </a:br>
            <a:r>
              <a:rPr lang="en-US" sz="2200" dirty="0"/>
              <a:t>We respectfully acknowledge our Elders past and present and remember that they have passed on their wisdom to us in various ways. Let us hold this in trust as we work and serve our communities.</a:t>
            </a:r>
            <a:endParaRPr lang="en-AU" sz="2200" dirty="0" err="1">
              <a:solidFill>
                <a:srgbClr val="3D3935"/>
              </a:solidFill>
            </a:endParaRPr>
          </a:p>
        </p:txBody>
      </p:sp>
    </p:spTree>
    <p:extLst>
      <p:ext uri="{BB962C8B-B14F-4D97-AF65-F5344CB8AC3E}">
        <p14:creationId xmlns:p14="http://schemas.microsoft.com/office/powerpoint/2010/main" val="3734337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2.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userDrawn="1">
            <p:custDataLst>
              <p:tags r:id="rId11"/>
            </p:custDataLst>
            <p:extLst>
              <p:ext uri="{D42A27DB-BD31-4B8C-83A1-F6EECF244321}">
                <p14:modId xmlns:p14="http://schemas.microsoft.com/office/powerpoint/2010/main" val="2411155340"/>
              </p:ext>
            </p:extLst>
          </p:nvPr>
        </p:nvGraphicFramePr>
        <p:xfrm>
          <a:off x="1588" y="1588"/>
          <a:ext cx="1587" cy="1587"/>
        </p:xfrm>
        <a:graphic>
          <a:graphicData uri="http://schemas.openxmlformats.org/presentationml/2006/ole">
            <mc:AlternateContent xmlns:mc="http://schemas.openxmlformats.org/markup-compatibility/2006">
              <mc:Choice xmlns:v="urn:schemas-microsoft-com:vml" Requires="v">
                <p:oleObj name="think-cell Slide" r:id="rId12" imgW="347" imgH="348" progId="TCLayout.ActiveDocument.1">
                  <p:embed/>
                </p:oleObj>
              </mc:Choice>
              <mc:Fallback>
                <p:oleObj name="think-cell Slide" r:id="rId12" imgW="347" imgH="348" progId="TCLayout.ActiveDocument.1">
                  <p:embed/>
                  <p:pic>
                    <p:nvPicPr>
                      <p:cNvPr id="4" name="Object 3" hidden="1"/>
                      <p:cNvPicPr/>
                      <p:nvPr/>
                    </p:nvPicPr>
                    <p:blipFill>
                      <a:blip r:embed="rId13"/>
                      <a:stretch>
                        <a:fillRect/>
                      </a:stretch>
                    </p:blipFill>
                    <p:spPr>
                      <a:xfrm>
                        <a:off x="1588" y="1588"/>
                        <a:ext cx="1587" cy="1587"/>
                      </a:xfrm>
                      <a:prstGeom prst="rect">
                        <a:avLst/>
                      </a:prstGeom>
                    </p:spPr>
                  </p:pic>
                </p:oleObj>
              </mc:Fallback>
            </mc:AlternateContent>
          </a:graphicData>
        </a:graphic>
      </p:graphicFrame>
      <p:sp>
        <p:nvSpPr>
          <p:cNvPr id="2" name="Title Placeholder 1"/>
          <p:cNvSpPr>
            <a:spLocks noGrp="1"/>
          </p:cNvSpPr>
          <p:nvPr>
            <p:ph type="title"/>
          </p:nvPr>
        </p:nvSpPr>
        <p:spPr>
          <a:xfrm>
            <a:off x="360000" y="720000"/>
            <a:ext cx="11340000" cy="503999"/>
          </a:xfrm>
          <a:prstGeom prst="rect">
            <a:avLst/>
          </a:prstGeom>
        </p:spPr>
        <p:txBody>
          <a:bodyPr vert="horz" lIns="91440" tIns="45720" rIns="91440" bIns="45720" rtlCol="0" anchor="ctr">
            <a:noAutofit/>
          </a:bodyPr>
          <a:lstStyle/>
          <a:p>
            <a:r>
              <a:rPr lang="en-AU" dirty="0"/>
              <a:t>Click to edit Master title style</a:t>
            </a:r>
            <a:endParaRPr lang="en-US" dirty="0"/>
          </a:p>
        </p:txBody>
      </p:sp>
      <p:sp>
        <p:nvSpPr>
          <p:cNvPr id="3" name="Text Placeholder 2"/>
          <p:cNvSpPr>
            <a:spLocks noGrp="1"/>
          </p:cNvSpPr>
          <p:nvPr>
            <p:ph type="body" idx="1"/>
          </p:nvPr>
        </p:nvSpPr>
        <p:spPr>
          <a:xfrm>
            <a:off x="359999" y="1440000"/>
            <a:ext cx="11340000" cy="4698000"/>
          </a:xfrm>
          <a:prstGeom prst="rect">
            <a:avLst/>
          </a:prstGeom>
        </p:spPr>
        <p:txBody>
          <a:bodyPr vert="horz" lIns="91440" tIns="45720" rIns="91440" bIns="45720" rtlCol="0">
            <a:noAutofit/>
          </a:bodyPr>
          <a:lstStyle/>
          <a:p>
            <a:pPr lvl="0"/>
            <a:r>
              <a:rPr lang="en-AU" dirty="0"/>
              <a:t>Click to edit Master text styles</a:t>
            </a:r>
          </a:p>
          <a:p>
            <a:pPr lvl="1"/>
            <a:r>
              <a:rPr lang="en-AU" dirty="0"/>
              <a:t>Second level</a:t>
            </a:r>
          </a:p>
          <a:p>
            <a:pPr lvl="2"/>
            <a:r>
              <a:rPr lang="en-AU" dirty="0"/>
              <a:t>Third level</a:t>
            </a:r>
          </a:p>
          <a:p>
            <a:pPr lvl="3"/>
            <a:r>
              <a:rPr lang="en-AU" dirty="0"/>
              <a:t>Fourth level</a:t>
            </a:r>
          </a:p>
          <a:p>
            <a:pPr lvl="4"/>
            <a:r>
              <a:rPr lang="en-AU" dirty="0"/>
              <a:t>Fifth level</a:t>
            </a:r>
            <a:endParaRPr lang="en-US" dirty="0"/>
          </a:p>
        </p:txBody>
      </p:sp>
      <p:sp>
        <p:nvSpPr>
          <p:cNvPr id="47" name="Freeform 5">
            <a:extLst>
              <a:ext uri="{FF2B5EF4-FFF2-40B4-BE49-F238E27FC236}">
                <a16:creationId xmlns:a16="http://schemas.microsoft.com/office/drawing/2014/main" id="{607BB4E1-3907-7944-B215-5939E71E4350}"/>
              </a:ext>
            </a:extLst>
          </p:cNvPr>
          <p:cNvSpPr>
            <a:spLocks/>
          </p:cNvSpPr>
          <p:nvPr userDrawn="1"/>
        </p:nvSpPr>
        <p:spPr bwMode="auto">
          <a:xfrm>
            <a:off x="0" y="0"/>
            <a:ext cx="6574012" cy="488754"/>
          </a:xfrm>
          <a:custGeom>
            <a:avLst/>
            <a:gdLst>
              <a:gd name="T0" fmla="*/ 0 w 3672"/>
              <a:gd name="T1" fmla="*/ 0 h 273"/>
              <a:gd name="T2" fmla="*/ 0 w 3672"/>
              <a:gd name="T3" fmla="*/ 273 h 273"/>
              <a:gd name="T4" fmla="*/ 3405 w 3672"/>
              <a:gd name="T5" fmla="*/ 273 h 273"/>
              <a:gd name="T6" fmla="*/ 3672 w 3672"/>
              <a:gd name="T7" fmla="*/ 0 h 273"/>
              <a:gd name="T8" fmla="*/ 0 w 3672"/>
              <a:gd name="T9" fmla="*/ 0 h 273"/>
            </a:gdLst>
            <a:ahLst/>
            <a:cxnLst>
              <a:cxn ang="0">
                <a:pos x="T0" y="T1"/>
              </a:cxn>
              <a:cxn ang="0">
                <a:pos x="T2" y="T3"/>
              </a:cxn>
              <a:cxn ang="0">
                <a:pos x="T4" y="T5"/>
              </a:cxn>
              <a:cxn ang="0">
                <a:pos x="T6" y="T7"/>
              </a:cxn>
              <a:cxn ang="0">
                <a:pos x="T8" y="T9"/>
              </a:cxn>
            </a:cxnLst>
            <a:rect l="0" t="0" r="r" b="b"/>
            <a:pathLst>
              <a:path w="3672" h="273">
                <a:moveTo>
                  <a:pt x="0" y="0"/>
                </a:moveTo>
                <a:lnTo>
                  <a:pt x="0" y="273"/>
                </a:lnTo>
                <a:lnTo>
                  <a:pt x="3405" y="273"/>
                </a:lnTo>
                <a:lnTo>
                  <a:pt x="3672" y="0"/>
                </a:lnTo>
                <a:lnTo>
                  <a:pt x="0" y="0"/>
                </a:lnTo>
                <a:close/>
              </a:path>
            </a:pathLst>
          </a:custGeom>
          <a:solidFill>
            <a:srgbClr val="E8E3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dirty="0">
              <a:latin typeface="Arial" panose="020B0604020202020204" pitchFamily="34" charset="0"/>
              <a:cs typeface="Arial" panose="020B0604020202020204" pitchFamily="34" charset="0"/>
            </a:endParaRPr>
          </a:p>
        </p:txBody>
      </p:sp>
      <p:sp>
        <p:nvSpPr>
          <p:cNvPr id="48" name="Freeform 7">
            <a:extLst>
              <a:ext uri="{FF2B5EF4-FFF2-40B4-BE49-F238E27FC236}">
                <a16:creationId xmlns:a16="http://schemas.microsoft.com/office/drawing/2014/main" id="{C0C91F80-17EC-B545-803C-93E7B11B20C3}"/>
              </a:ext>
            </a:extLst>
          </p:cNvPr>
          <p:cNvSpPr>
            <a:spLocks/>
          </p:cNvSpPr>
          <p:nvPr userDrawn="1"/>
        </p:nvSpPr>
        <p:spPr bwMode="auto">
          <a:xfrm>
            <a:off x="6096000" y="6374617"/>
            <a:ext cx="6096000" cy="483383"/>
          </a:xfrm>
          <a:custGeom>
            <a:avLst/>
            <a:gdLst>
              <a:gd name="T0" fmla="*/ 3405 w 3405"/>
              <a:gd name="T1" fmla="*/ 270 h 270"/>
              <a:gd name="T2" fmla="*/ 3405 w 3405"/>
              <a:gd name="T3" fmla="*/ 0 h 270"/>
              <a:gd name="T4" fmla="*/ 267 w 3405"/>
              <a:gd name="T5" fmla="*/ 0 h 270"/>
              <a:gd name="T6" fmla="*/ 0 w 3405"/>
              <a:gd name="T7" fmla="*/ 270 h 270"/>
              <a:gd name="T8" fmla="*/ 3405 w 3405"/>
              <a:gd name="T9" fmla="*/ 270 h 270"/>
            </a:gdLst>
            <a:ahLst/>
            <a:cxnLst>
              <a:cxn ang="0">
                <a:pos x="T0" y="T1"/>
              </a:cxn>
              <a:cxn ang="0">
                <a:pos x="T2" y="T3"/>
              </a:cxn>
              <a:cxn ang="0">
                <a:pos x="T4" y="T5"/>
              </a:cxn>
              <a:cxn ang="0">
                <a:pos x="T6" y="T7"/>
              </a:cxn>
              <a:cxn ang="0">
                <a:pos x="T8" y="T9"/>
              </a:cxn>
            </a:cxnLst>
            <a:rect l="0" t="0" r="r" b="b"/>
            <a:pathLst>
              <a:path w="3405" h="270">
                <a:moveTo>
                  <a:pt x="3405" y="270"/>
                </a:moveTo>
                <a:lnTo>
                  <a:pt x="3405" y="0"/>
                </a:lnTo>
                <a:lnTo>
                  <a:pt x="267" y="0"/>
                </a:lnTo>
                <a:lnTo>
                  <a:pt x="0" y="270"/>
                </a:lnTo>
                <a:lnTo>
                  <a:pt x="3405" y="270"/>
                </a:lnTo>
                <a:close/>
              </a:path>
            </a:pathLst>
          </a:custGeom>
          <a:solidFill>
            <a:srgbClr val="E8E3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AU"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006786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665" r:id="rId4"/>
    <p:sldLayoutId id="2147483679" r:id="rId5"/>
    <p:sldLayoutId id="2147483692" r:id="rId6"/>
    <p:sldLayoutId id="2147483699" r:id="rId7"/>
    <p:sldLayoutId id="2147483705" r:id="rId8"/>
    <p:sldLayoutId id="2147483706" r:id="rId9"/>
  </p:sldLayoutIdLst>
  <p:hf hdr="0" dt="0"/>
  <p:txStyles>
    <p:titleStyle>
      <a:lvl1pPr algn="l" defTabSz="914400" rtl="0" eaLnBrk="1" latinLnBrk="0" hangingPunct="1">
        <a:lnSpc>
          <a:spcPct val="90000"/>
        </a:lnSpc>
        <a:spcBef>
          <a:spcPct val="0"/>
        </a:spcBef>
        <a:buNone/>
        <a:defRPr sz="3200" b="1"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110000"/>
        </a:lnSpc>
        <a:spcBef>
          <a:spcPts val="1000"/>
        </a:spcBef>
        <a:spcAft>
          <a:spcPts val="0"/>
        </a:spcAft>
        <a:buClr>
          <a:srgbClr val="F2120C"/>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1pPr>
      <a:lvl2pPr marL="504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2pPr>
      <a:lvl3pPr marL="756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3pPr>
      <a:lvl4pPr marL="1008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4pPr>
      <a:lvl5pPr marL="1260000" indent="-228600" algn="l" defTabSz="914400" rtl="0" eaLnBrk="1" latinLnBrk="0" hangingPunct="1">
        <a:lnSpc>
          <a:spcPct val="110000"/>
        </a:lnSpc>
        <a:spcBef>
          <a:spcPts val="1000"/>
        </a:spcBef>
        <a:spcAft>
          <a:spcPts val="0"/>
        </a:spcAft>
        <a:buClr>
          <a:schemeClr val="accent1"/>
        </a:buClr>
        <a:buFont typeface="Arial" panose="020B0604020202020204" pitchFamily="34" charset="0"/>
        <a:buChar char="•"/>
        <a:defRPr sz="2400" kern="1200">
          <a:solidFill>
            <a:srgbClr val="3D3935"/>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inspiretoolkit.com.au/articles/modality-and-multimedia" TargetMode="External"/><Relationship Id="rId2" Type="http://schemas.openxmlformats.org/officeDocument/2006/relationships/hyperlink" Target="https://support.microsoft.com/en-us/office/animate-or-make-words-appear-one-line-at-a-time-cfb5ebdc-90cf-4324-8933-874c7c840175" TargetMode="Externa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DCA4A90-E9E9-2AB7-AD72-8867A8DF1693}"/>
              </a:ext>
            </a:extLst>
          </p:cNvPr>
          <p:cNvSpPr>
            <a:spLocks noGrp="1"/>
          </p:cNvSpPr>
          <p:nvPr>
            <p:ph sz="half" idx="1"/>
          </p:nvPr>
        </p:nvSpPr>
        <p:spPr/>
        <p:txBody>
          <a:bodyPr/>
          <a:lstStyle/>
          <a:p>
            <a:pPr>
              <a:spcBef>
                <a:spcPts val="1200"/>
              </a:spcBef>
            </a:pPr>
            <a:r>
              <a:rPr lang="en-AU" sz="2200" dirty="0"/>
              <a:t>Less is more, only feature key points on screen, and use the notes section for additional information</a:t>
            </a:r>
          </a:p>
          <a:p>
            <a:pPr>
              <a:spcBef>
                <a:spcPts val="1200"/>
              </a:spcBef>
            </a:pPr>
            <a:r>
              <a:rPr lang="en-AU" sz="2200" dirty="0"/>
              <a:t>Use graphics and </a:t>
            </a:r>
            <a:r>
              <a:rPr lang="en-AU" sz="2200" i="1" dirty="0"/>
              <a:t>relevant</a:t>
            </a:r>
            <a:r>
              <a:rPr lang="en-AU" sz="2200" dirty="0"/>
              <a:t> images</a:t>
            </a:r>
          </a:p>
          <a:p>
            <a:pPr>
              <a:spcBef>
                <a:spcPts val="1200"/>
              </a:spcBef>
            </a:pPr>
            <a:r>
              <a:rPr lang="en-AU" sz="2200" dirty="0"/>
              <a:t>Use the ‘Fade’ animation to bring in your points as you mention them (</a:t>
            </a:r>
            <a:r>
              <a:rPr lang="en-AU" sz="2200" dirty="0">
                <a:hlinkClick r:id="rId2"/>
              </a:rPr>
              <a:t>tutorial</a:t>
            </a:r>
            <a:r>
              <a:rPr lang="en-AU" sz="2200" dirty="0"/>
              <a:t>)</a:t>
            </a:r>
          </a:p>
          <a:p>
            <a:pPr>
              <a:spcBef>
                <a:spcPts val="1200"/>
              </a:spcBef>
            </a:pPr>
            <a:r>
              <a:rPr lang="en-AU" sz="2200" dirty="0"/>
              <a:t>Use the ‘New Slide’ or ‘Layout’ dropdown</a:t>
            </a:r>
            <a:br>
              <a:rPr lang="en-AU" sz="2200" dirty="0"/>
            </a:br>
            <a:r>
              <a:rPr lang="en-AU" sz="2200" dirty="0"/>
              <a:t>to choose the most relevant slide style</a:t>
            </a:r>
          </a:p>
          <a:p>
            <a:pPr>
              <a:spcBef>
                <a:spcPts val="1200"/>
              </a:spcBef>
            </a:pPr>
            <a:r>
              <a:rPr lang="en-AU" sz="2200" dirty="0"/>
              <a:t>For more advice on creating quality presentation, visit ACU’s </a:t>
            </a:r>
            <a:r>
              <a:rPr lang="en-AU" sz="2200" dirty="0">
                <a:hlinkClick r:id="rId3"/>
              </a:rPr>
              <a:t>INSPIRE</a:t>
            </a:r>
            <a:endParaRPr lang="en-AU" sz="2200" dirty="0"/>
          </a:p>
          <a:p>
            <a:endParaRPr lang="en-AU" sz="2200" dirty="0"/>
          </a:p>
        </p:txBody>
      </p:sp>
      <p:sp>
        <p:nvSpPr>
          <p:cNvPr id="4" name="Title 3">
            <a:extLst>
              <a:ext uri="{FF2B5EF4-FFF2-40B4-BE49-F238E27FC236}">
                <a16:creationId xmlns:a16="http://schemas.microsoft.com/office/drawing/2014/main" id="{9FCDD3B2-4DFB-4DAD-9026-91980871342C}"/>
              </a:ext>
            </a:extLst>
          </p:cNvPr>
          <p:cNvSpPr>
            <a:spLocks noGrp="1"/>
          </p:cNvSpPr>
          <p:nvPr>
            <p:ph type="title"/>
          </p:nvPr>
        </p:nvSpPr>
        <p:spPr/>
        <p:txBody>
          <a:bodyPr/>
          <a:lstStyle/>
          <a:p>
            <a:r>
              <a:rPr lang="en-AU" dirty="0"/>
              <a:t>Usage Guide</a:t>
            </a:r>
          </a:p>
        </p:txBody>
      </p:sp>
      <p:sp>
        <p:nvSpPr>
          <p:cNvPr id="5" name="Slide Number Placeholder 4">
            <a:extLst>
              <a:ext uri="{FF2B5EF4-FFF2-40B4-BE49-F238E27FC236}">
                <a16:creationId xmlns:a16="http://schemas.microsoft.com/office/drawing/2014/main" id="{DE0197D0-6117-37CB-53B7-A10ADA1509D0}"/>
              </a:ext>
            </a:extLst>
          </p:cNvPr>
          <p:cNvSpPr>
            <a:spLocks noGrp="1"/>
          </p:cNvSpPr>
          <p:nvPr>
            <p:ph type="sldNum" sz="quarter" idx="4"/>
          </p:nvPr>
        </p:nvSpPr>
        <p:spPr/>
        <p:txBody>
          <a:bodyPr/>
          <a:lstStyle/>
          <a:p>
            <a:fld id="{16A89BA3-132D-40E1-AAB4-CDCD0A14C216}" type="slidenum">
              <a:rPr lang="en-AU" smtClean="0"/>
              <a:pPr/>
              <a:t>1</a:t>
            </a:fld>
            <a:r>
              <a:rPr lang="en-AU"/>
              <a:t> | Australian Catholic University</a:t>
            </a:r>
            <a:endParaRPr lang="en-AU" dirty="0"/>
          </a:p>
        </p:txBody>
      </p:sp>
      <p:pic>
        <p:nvPicPr>
          <p:cNvPr id="6" name="Picture 5" descr="Graphical user interface, application&#10;&#10;Description automatically generated">
            <a:extLst>
              <a:ext uri="{FF2B5EF4-FFF2-40B4-BE49-F238E27FC236}">
                <a16:creationId xmlns:a16="http://schemas.microsoft.com/office/drawing/2014/main" id="{6ED99B56-0C44-2F77-3BF4-C4B600C980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6963" y="576974"/>
            <a:ext cx="4305300" cy="5346700"/>
          </a:xfrm>
          <a:prstGeom prst="rect">
            <a:avLst/>
          </a:prstGeom>
        </p:spPr>
      </p:pic>
    </p:spTree>
    <p:extLst>
      <p:ext uri="{BB962C8B-B14F-4D97-AF65-F5344CB8AC3E}">
        <p14:creationId xmlns:p14="http://schemas.microsoft.com/office/powerpoint/2010/main" val="1152876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6B0DD-1655-8D27-EDA8-91E5B7C7952A}"/>
              </a:ext>
            </a:extLst>
          </p:cNvPr>
          <p:cNvSpPr>
            <a:spLocks noGrp="1"/>
          </p:cNvSpPr>
          <p:nvPr>
            <p:ph type="title"/>
          </p:nvPr>
        </p:nvSpPr>
        <p:spPr/>
        <p:txBody>
          <a:bodyPr/>
          <a:lstStyle/>
          <a:p>
            <a:endParaRPr lang="en-AU"/>
          </a:p>
        </p:txBody>
      </p:sp>
      <p:sp>
        <p:nvSpPr>
          <p:cNvPr id="3" name="Subtitle 2">
            <a:extLst>
              <a:ext uri="{FF2B5EF4-FFF2-40B4-BE49-F238E27FC236}">
                <a16:creationId xmlns:a16="http://schemas.microsoft.com/office/drawing/2014/main" id="{0D9FB9D7-1986-24E5-98E5-5B94D5157430}"/>
              </a:ext>
            </a:extLst>
          </p:cNvPr>
          <p:cNvSpPr>
            <a:spLocks noGrp="1"/>
          </p:cNvSpPr>
          <p:nvPr>
            <p:ph type="subTitle" idx="1"/>
          </p:nvPr>
        </p:nvSpPr>
        <p:spPr/>
        <p:txBody>
          <a:bodyPr/>
          <a:lstStyle/>
          <a:p>
            <a:endParaRPr lang="en-AU"/>
          </a:p>
        </p:txBody>
      </p:sp>
      <p:sp>
        <p:nvSpPr>
          <p:cNvPr id="4" name="Text Placeholder 3">
            <a:extLst>
              <a:ext uri="{FF2B5EF4-FFF2-40B4-BE49-F238E27FC236}">
                <a16:creationId xmlns:a16="http://schemas.microsoft.com/office/drawing/2014/main" id="{48930CC3-24E3-54B4-9149-09CFC0AB68F3}"/>
              </a:ext>
            </a:extLst>
          </p:cNvPr>
          <p:cNvSpPr>
            <a:spLocks noGrp="1"/>
          </p:cNvSpPr>
          <p:nvPr>
            <p:ph type="body" sz="quarter" idx="10"/>
          </p:nvPr>
        </p:nvSpPr>
        <p:spPr/>
        <p:txBody>
          <a:bodyPr/>
          <a:lstStyle/>
          <a:p>
            <a:endParaRPr lang="en-AU"/>
          </a:p>
        </p:txBody>
      </p:sp>
    </p:spTree>
    <p:extLst>
      <p:ext uri="{BB962C8B-B14F-4D97-AF65-F5344CB8AC3E}">
        <p14:creationId xmlns:p14="http://schemas.microsoft.com/office/powerpoint/2010/main" val="2424734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CADCC-45E6-0756-82A7-B5D44CC882F2}"/>
              </a:ext>
            </a:extLst>
          </p:cNvPr>
          <p:cNvSpPr>
            <a:spLocks noGrp="1"/>
          </p:cNvSpPr>
          <p:nvPr>
            <p:ph type="title"/>
          </p:nvPr>
        </p:nvSpPr>
        <p:spPr/>
        <p:txBody>
          <a:bodyPr/>
          <a:lstStyle/>
          <a:p>
            <a:endParaRPr lang="en-AU"/>
          </a:p>
        </p:txBody>
      </p:sp>
      <p:sp>
        <p:nvSpPr>
          <p:cNvPr id="3" name="Subtitle 2">
            <a:extLst>
              <a:ext uri="{FF2B5EF4-FFF2-40B4-BE49-F238E27FC236}">
                <a16:creationId xmlns:a16="http://schemas.microsoft.com/office/drawing/2014/main" id="{19F29E8B-B046-A37A-D3A6-2260BA8B96BC}"/>
              </a:ext>
            </a:extLst>
          </p:cNvPr>
          <p:cNvSpPr>
            <a:spLocks noGrp="1"/>
          </p:cNvSpPr>
          <p:nvPr>
            <p:ph type="subTitle" idx="1"/>
          </p:nvPr>
        </p:nvSpPr>
        <p:spPr/>
        <p:txBody>
          <a:bodyPr/>
          <a:lstStyle/>
          <a:p>
            <a:endParaRPr lang="en-AU"/>
          </a:p>
        </p:txBody>
      </p:sp>
      <p:sp>
        <p:nvSpPr>
          <p:cNvPr id="4" name="Picture Placeholder 3">
            <a:extLst>
              <a:ext uri="{FF2B5EF4-FFF2-40B4-BE49-F238E27FC236}">
                <a16:creationId xmlns:a16="http://schemas.microsoft.com/office/drawing/2014/main" id="{F3231C34-92FE-D566-80F0-507246CC74BC}"/>
              </a:ext>
            </a:extLst>
          </p:cNvPr>
          <p:cNvSpPr>
            <a:spLocks noGrp="1"/>
          </p:cNvSpPr>
          <p:nvPr>
            <p:ph type="pic" sz="quarter" idx="11"/>
          </p:nvPr>
        </p:nvSpPr>
        <p:spPr/>
      </p:sp>
    </p:spTree>
    <p:extLst>
      <p:ext uri="{BB962C8B-B14F-4D97-AF65-F5344CB8AC3E}">
        <p14:creationId xmlns:p14="http://schemas.microsoft.com/office/powerpoint/2010/main" val="2899228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9D52D1-9DAE-1BE0-F75F-8B0702C9AB7D}"/>
              </a:ext>
            </a:extLst>
          </p:cNvPr>
          <p:cNvSpPr>
            <a:spLocks noGrp="1"/>
          </p:cNvSpPr>
          <p:nvPr>
            <p:ph type="sldNum" sz="quarter" idx="4"/>
          </p:nvPr>
        </p:nvSpPr>
        <p:spPr/>
        <p:txBody>
          <a:bodyPr/>
          <a:lstStyle/>
          <a:p>
            <a:fld id="{16A89BA3-132D-40E1-AAB4-CDCD0A14C216}" type="slidenum">
              <a:rPr lang="en-AU" smtClean="0"/>
              <a:pPr/>
              <a:t>4</a:t>
            </a:fld>
            <a:r>
              <a:rPr lang="en-AU"/>
              <a:t> | Australian Catholic University</a:t>
            </a:r>
            <a:endParaRPr lang="en-AU" dirty="0"/>
          </a:p>
        </p:txBody>
      </p:sp>
      <p:pic>
        <p:nvPicPr>
          <p:cNvPr id="3" name="Picture 2">
            <a:extLst>
              <a:ext uri="{FF2B5EF4-FFF2-40B4-BE49-F238E27FC236}">
                <a16:creationId xmlns:a16="http://schemas.microsoft.com/office/drawing/2014/main" id="{7CFE08C6-34FE-8FE7-68E7-7C85E0AAEEC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000" y="-13500"/>
            <a:ext cx="12240000" cy="6885000"/>
          </a:xfrm>
          <a:prstGeom prst="rect">
            <a:avLst/>
          </a:prstGeom>
        </p:spPr>
      </p:pic>
      <p:pic>
        <p:nvPicPr>
          <p:cNvPr id="4" name="Graphic 3">
            <a:extLst>
              <a:ext uri="{FF2B5EF4-FFF2-40B4-BE49-F238E27FC236}">
                <a16:creationId xmlns:a16="http://schemas.microsoft.com/office/drawing/2014/main" id="{B137042B-A04B-36FA-D820-DE09340A6F8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0000" y="6062400"/>
            <a:ext cx="1431530" cy="514559"/>
          </a:xfrm>
          <a:prstGeom prst="rect">
            <a:avLst/>
          </a:prstGeom>
        </p:spPr>
      </p:pic>
      <p:sp>
        <p:nvSpPr>
          <p:cNvPr id="5" name="TextBox 4">
            <a:extLst>
              <a:ext uri="{FF2B5EF4-FFF2-40B4-BE49-F238E27FC236}">
                <a16:creationId xmlns:a16="http://schemas.microsoft.com/office/drawing/2014/main" id="{4E60C691-298A-7A5B-2D05-540705C95BA5}"/>
              </a:ext>
            </a:extLst>
          </p:cNvPr>
          <p:cNvSpPr txBox="1"/>
          <p:nvPr/>
        </p:nvSpPr>
        <p:spPr>
          <a:xfrm>
            <a:off x="450000" y="450006"/>
            <a:ext cx="5980780" cy="4904741"/>
          </a:xfrm>
          <a:prstGeom prst="rect">
            <a:avLst/>
          </a:prstGeom>
          <a:noFill/>
        </p:spPr>
        <p:txBody>
          <a:bodyPr wrap="square" rtlCol="0">
            <a:spAutoFit/>
          </a:bodyPr>
          <a:lstStyle/>
          <a:p>
            <a:pPr>
              <a:lnSpc>
                <a:spcPct val="110000"/>
              </a:lnSpc>
              <a:spcBef>
                <a:spcPts val="1000"/>
              </a:spcBef>
            </a:pPr>
            <a:r>
              <a:rPr lang="en-US" sz="2200" dirty="0"/>
              <a:t>In recognition of Aboriginal and Torres Strait Islander peoples’ deep spiritual connection to Country, and in continuing ACU’s commitment to reconciliation, we would like to acknowledge and pay our respects to the First Peoples, </a:t>
            </a:r>
            <a:br>
              <a:rPr lang="en-US" sz="2200" dirty="0"/>
            </a:br>
            <a:r>
              <a:rPr lang="en-US" sz="2200" dirty="0"/>
              <a:t>the Traditional Custodians of the lands and waterways where ACU campuses are located. </a:t>
            </a:r>
            <a:br>
              <a:rPr lang="en-US" sz="2200" dirty="0"/>
            </a:br>
            <a:br>
              <a:rPr lang="en-US" sz="2200" dirty="0"/>
            </a:br>
            <a:r>
              <a:rPr lang="en-US" sz="2200" dirty="0"/>
              <a:t>We respectfully acknowledge our Elders past and present and remember that they have passed on their wisdom to us in various ways. Let us hold this in trust as we work and serve our communities.</a:t>
            </a:r>
            <a:endParaRPr lang="en-AU" sz="2200" dirty="0" err="1">
              <a:solidFill>
                <a:srgbClr val="3D3935"/>
              </a:solidFill>
            </a:endParaRPr>
          </a:p>
        </p:txBody>
      </p:sp>
    </p:spTree>
    <p:extLst>
      <p:ext uri="{BB962C8B-B14F-4D97-AF65-F5344CB8AC3E}">
        <p14:creationId xmlns:p14="http://schemas.microsoft.com/office/powerpoint/2010/main" val="815490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2A64672-EB52-A624-11C4-945C1A410B7E}"/>
              </a:ext>
            </a:extLst>
          </p:cNvPr>
          <p:cNvSpPr>
            <a:spLocks noGrp="1"/>
          </p:cNvSpPr>
          <p:nvPr>
            <p:ph type="body" sz="quarter" idx="10"/>
          </p:nvPr>
        </p:nvSpPr>
        <p:spPr/>
        <p:txBody>
          <a:bodyPr/>
          <a:lstStyle/>
          <a:p>
            <a:endParaRPr lang="en-AU"/>
          </a:p>
        </p:txBody>
      </p:sp>
    </p:spTree>
    <p:extLst>
      <p:ext uri="{BB962C8B-B14F-4D97-AF65-F5344CB8AC3E}">
        <p14:creationId xmlns:p14="http://schemas.microsoft.com/office/powerpoint/2010/main" val="1269738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4F80A0C-DA7B-45D6-B1D6-60BBBBAF6F3F}"/>
              </a:ext>
            </a:extLst>
          </p:cNvPr>
          <p:cNvSpPr>
            <a:spLocks noGrp="1"/>
          </p:cNvSpPr>
          <p:nvPr>
            <p:ph type="sldNum" sz="quarter" idx="4"/>
          </p:nvPr>
        </p:nvSpPr>
        <p:spPr/>
        <p:txBody>
          <a:bodyPr/>
          <a:lstStyle/>
          <a:p>
            <a:fld id="{16A89BA3-132D-40E1-AAB4-CDCD0A14C216}" type="slidenum">
              <a:rPr lang="en-AU" smtClean="0"/>
              <a:pPr/>
              <a:t>6</a:t>
            </a:fld>
            <a:r>
              <a:rPr lang="en-AU" dirty="0"/>
              <a:t> | Australian Catholic University</a:t>
            </a:r>
          </a:p>
        </p:txBody>
      </p:sp>
      <p:sp>
        <p:nvSpPr>
          <p:cNvPr id="3" name="Title 2">
            <a:extLst>
              <a:ext uri="{FF2B5EF4-FFF2-40B4-BE49-F238E27FC236}">
                <a16:creationId xmlns:a16="http://schemas.microsoft.com/office/drawing/2014/main" id="{92B1D355-44D6-B360-4014-2D1D78427EDA}"/>
              </a:ext>
            </a:extLst>
          </p:cNvPr>
          <p:cNvSpPr>
            <a:spLocks noGrp="1"/>
          </p:cNvSpPr>
          <p:nvPr>
            <p:ph type="title"/>
          </p:nvPr>
        </p:nvSpPr>
        <p:spPr/>
        <p:txBody>
          <a:bodyPr/>
          <a:lstStyle/>
          <a:p>
            <a:endParaRPr lang="en-AU"/>
          </a:p>
        </p:txBody>
      </p:sp>
      <p:sp>
        <p:nvSpPr>
          <p:cNvPr id="4" name="Content Placeholder 3">
            <a:extLst>
              <a:ext uri="{FF2B5EF4-FFF2-40B4-BE49-F238E27FC236}">
                <a16:creationId xmlns:a16="http://schemas.microsoft.com/office/drawing/2014/main" id="{83EBF02E-0F5B-1CEE-96E0-B6FFFEAF33D9}"/>
              </a:ext>
            </a:extLst>
          </p:cNvPr>
          <p:cNvSpPr>
            <a:spLocks noGrp="1"/>
          </p:cNvSpPr>
          <p:nvPr>
            <p:ph sz="half" idx="1"/>
          </p:nvPr>
        </p:nvSpPr>
        <p:spPr/>
        <p:txBody>
          <a:bodyPr/>
          <a:lstStyle/>
          <a:p>
            <a:endParaRPr lang="en-AU"/>
          </a:p>
        </p:txBody>
      </p:sp>
    </p:spTree>
    <p:extLst>
      <p:ext uri="{BB962C8B-B14F-4D97-AF65-F5344CB8AC3E}">
        <p14:creationId xmlns:p14="http://schemas.microsoft.com/office/powerpoint/2010/main" val="218351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F7B0E11-2EF4-98A5-2149-FE7108F0E4F6}"/>
              </a:ext>
            </a:extLst>
          </p:cNvPr>
          <p:cNvSpPr>
            <a:spLocks noGrp="1"/>
          </p:cNvSpPr>
          <p:nvPr>
            <p:ph sz="half" idx="1"/>
          </p:nvPr>
        </p:nvSpPr>
        <p:spPr/>
        <p:txBody>
          <a:bodyPr/>
          <a:lstStyle/>
          <a:p>
            <a:endParaRPr lang="en-AU"/>
          </a:p>
        </p:txBody>
      </p:sp>
      <p:sp>
        <p:nvSpPr>
          <p:cNvPr id="3" name="Content Placeholder 2">
            <a:extLst>
              <a:ext uri="{FF2B5EF4-FFF2-40B4-BE49-F238E27FC236}">
                <a16:creationId xmlns:a16="http://schemas.microsoft.com/office/drawing/2014/main" id="{89FD9B54-B1E7-0D20-104C-91B90B24A453}"/>
              </a:ext>
            </a:extLst>
          </p:cNvPr>
          <p:cNvSpPr>
            <a:spLocks noGrp="1"/>
          </p:cNvSpPr>
          <p:nvPr>
            <p:ph sz="half" idx="2"/>
          </p:nvPr>
        </p:nvSpPr>
        <p:spPr/>
        <p:txBody>
          <a:bodyPr/>
          <a:lstStyle/>
          <a:p>
            <a:endParaRPr lang="en-AU"/>
          </a:p>
        </p:txBody>
      </p:sp>
      <p:sp>
        <p:nvSpPr>
          <p:cNvPr id="4" name="Title 3">
            <a:extLst>
              <a:ext uri="{FF2B5EF4-FFF2-40B4-BE49-F238E27FC236}">
                <a16:creationId xmlns:a16="http://schemas.microsoft.com/office/drawing/2014/main" id="{7CC825E6-B7FD-665E-C7C3-CAD447A42FE9}"/>
              </a:ext>
            </a:extLst>
          </p:cNvPr>
          <p:cNvSpPr>
            <a:spLocks noGrp="1"/>
          </p:cNvSpPr>
          <p:nvPr>
            <p:ph type="title"/>
          </p:nvPr>
        </p:nvSpPr>
        <p:spPr/>
        <p:txBody>
          <a:bodyPr/>
          <a:lstStyle/>
          <a:p>
            <a:endParaRPr lang="en-AU"/>
          </a:p>
        </p:txBody>
      </p:sp>
      <p:sp>
        <p:nvSpPr>
          <p:cNvPr id="5" name="Slide Number Placeholder 4">
            <a:extLst>
              <a:ext uri="{FF2B5EF4-FFF2-40B4-BE49-F238E27FC236}">
                <a16:creationId xmlns:a16="http://schemas.microsoft.com/office/drawing/2014/main" id="{BE717CD3-81E5-4CA4-D73C-B84AE37A11B8}"/>
              </a:ext>
            </a:extLst>
          </p:cNvPr>
          <p:cNvSpPr>
            <a:spLocks noGrp="1"/>
          </p:cNvSpPr>
          <p:nvPr>
            <p:ph type="sldNum" sz="quarter" idx="4"/>
          </p:nvPr>
        </p:nvSpPr>
        <p:spPr/>
        <p:txBody>
          <a:bodyPr/>
          <a:lstStyle/>
          <a:p>
            <a:fld id="{16A89BA3-132D-40E1-AAB4-CDCD0A14C216}" type="slidenum">
              <a:rPr lang="en-AU" smtClean="0"/>
              <a:pPr/>
              <a:t>7</a:t>
            </a:fld>
            <a:r>
              <a:rPr lang="en-AU"/>
              <a:t> | Australian Catholic University</a:t>
            </a:r>
            <a:endParaRPr lang="en-AU" dirty="0"/>
          </a:p>
        </p:txBody>
      </p:sp>
    </p:spTree>
    <p:extLst>
      <p:ext uri="{BB962C8B-B14F-4D97-AF65-F5344CB8AC3E}">
        <p14:creationId xmlns:p14="http://schemas.microsoft.com/office/powerpoint/2010/main" val="300102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nodePh="1">
                                  <p:stCondLst>
                                    <p:cond delay="0"/>
                                  </p:stCondLst>
                                  <p:endCondLst>
                                    <p:cond evt="begin" delay="0">
                                      <p:tn val="10"/>
                                    </p:cond>
                                  </p:end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CD67F-95A0-3824-FA0E-5DD4776B18A8}"/>
              </a:ext>
            </a:extLst>
          </p:cNvPr>
          <p:cNvSpPr>
            <a:spLocks noGrp="1"/>
          </p:cNvSpPr>
          <p:nvPr>
            <p:ph type="title"/>
          </p:nvPr>
        </p:nvSpPr>
        <p:spPr/>
        <p:txBody>
          <a:bodyPr/>
          <a:lstStyle/>
          <a:p>
            <a:endParaRPr lang="en-AU"/>
          </a:p>
        </p:txBody>
      </p:sp>
      <p:sp>
        <p:nvSpPr>
          <p:cNvPr id="3" name="Content Placeholder 2">
            <a:extLst>
              <a:ext uri="{FF2B5EF4-FFF2-40B4-BE49-F238E27FC236}">
                <a16:creationId xmlns:a16="http://schemas.microsoft.com/office/drawing/2014/main" id="{202D56CC-806F-097D-FC6C-41E00D1D894F}"/>
              </a:ext>
            </a:extLst>
          </p:cNvPr>
          <p:cNvSpPr>
            <a:spLocks noGrp="1"/>
          </p:cNvSpPr>
          <p:nvPr>
            <p:ph sz="half" idx="1"/>
          </p:nvPr>
        </p:nvSpPr>
        <p:spPr/>
        <p:txBody>
          <a:bodyPr/>
          <a:lstStyle/>
          <a:p>
            <a:endParaRPr lang="en-AU"/>
          </a:p>
        </p:txBody>
      </p:sp>
      <p:sp>
        <p:nvSpPr>
          <p:cNvPr id="4" name="Slide Number Placeholder 3">
            <a:extLst>
              <a:ext uri="{FF2B5EF4-FFF2-40B4-BE49-F238E27FC236}">
                <a16:creationId xmlns:a16="http://schemas.microsoft.com/office/drawing/2014/main" id="{3CE38C10-D3B5-5C5F-1029-70500EC48F07}"/>
              </a:ext>
            </a:extLst>
          </p:cNvPr>
          <p:cNvSpPr>
            <a:spLocks noGrp="1"/>
          </p:cNvSpPr>
          <p:nvPr>
            <p:ph type="sldNum" sz="quarter" idx="4"/>
          </p:nvPr>
        </p:nvSpPr>
        <p:spPr/>
        <p:txBody>
          <a:bodyPr/>
          <a:lstStyle/>
          <a:p>
            <a:fld id="{16A89BA3-132D-40E1-AAB4-CDCD0A14C216}" type="slidenum">
              <a:rPr lang="en-AU" smtClean="0"/>
              <a:pPr/>
              <a:t>8</a:t>
            </a:fld>
            <a:r>
              <a:rPr lang="en-AU"/>
              <a:t> | Australian Catholic University</a:t>
            </a:r>
            <a:endParaRPr lang="en-AU" dirty="0"/>
          </a:p>
        </p:txBody>
      </p:sp>
    </p:spTree>
    <p:extLst>
      <p:ext uri="{BB962C8B-B14F-4D97-AF65-F5344CB8AC3E}">
        <p14:creationId xmlns:p14="http://schemas.microsoft.com/office/powerpoint/2010/main" val="151176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9B3E0C-7AF2-F88D-C4C5-8EA78B885BB5}"/>
              </a:ext>
            </a:extLst>
          </p:cNvPr>
          <p:cNvSpPr>
            <a:spLocks noGrp="1"/>
          </p:cNvSpPr>
          <p:nvPr>
            <p:ph type="sldNum" sz="quarter" idx="4"/>
          </p:nvPr>
        </p:nvSpPr>
        <p:spPr/>
        <p:txBody>
          <a:bodyPr/>
          <a:lstStyle/>
          <a:p>
            <a:fld id="{16A89BA3-132D-40E1-AAB4-CDCD0A14C216}" type="slidenum">
              <a:rPr lang="en-AU" smtClean="0"/>
              <a:pPr/>
              <a:t>9</a:t>
            </a:fld>
            <a:r>
              <a:rPr lang="en-AU"/>
              <a:t> | Australian Catholic University</a:t>
            </a:r>
            <a:endParaRPr lang="en-AU" dirty="0"/>
          </a:p>
        </p:txBody>
      </p:sp>
    </p:spTree>
    <p:extLst>
      <p:ext uri="{BB962C8B-B14F-4D97-AF65-F5344CB8AC3E}">
        <p14:creationId xmlns:p14="http://schemas.microsoft.com/office/powerpoint/2010/main" val="1755690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360726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LXD-Template-Sep2022">
  <a:themeElements>
    <a:clrScheme name="Custom 8">
      <a:dk1>
        <a:srgbClr val="3C1053"/>
      </a:dk1>
      <a:lt1>
        <a:srgbClr val="FFFFFF"/>
      </a:lt1>
      <a:dk2>
        <a:srgbClr val="3C1053"/>
      </a:dk2>
      <a:lt2>
        <a:srgbClr val="E8E3DB"/>
      </a:lt2>
      <a:accent1>
        <a:srgbClr val="F2120C"/>
      </a:accent1>
      <a:accent2>
        <a:srgbClr val="3D3935"/>
      </a:accent2>
      <a:accent3>
        <a:srgbClr val="8C857B"/>
      </a:accent3>
      <a:accent4>
        <a:srgbClr val="3C1053"/>
      </a:accent4>
      <a:accent5>
        <a:srgbClr val="E8E3DB"/>
      </a:accent5>
      <a:accent6>
        <a:srgbClr val="70AD47"/>
      </a:accent6>
      <a:hlink>
        <a:srgbClr val="F1110C"/>
      </a:hlink>
      <a:folHlink>
        <a:srgbClr val="954F72"/>
      </a:folHlink>
    </a:clrScheme>
    <a:fontScheme name="Custom 23">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err="1" smtClean="0">
            <a:solidFill>
              <a:srgbClr val="3D3935"/>
            </a:solidFill>
          </a:defRPr>
        </a:defPPr>
      </a:lstStyle>
    </a:txDef>
  </a:objectDefaults>
  <a:extraClrSchemeLst/>
  <a:extLst>
    <a:ext uri="{05A4C25C-085E-4340-85A3-A5531E510DB2}">
      <thm15:themeFamily xmlns:thm15="http://schemas.microsoft.com/office/thememl/2012/main" name="LXD-Template-Sep2022" id="{90A5C05F-B9C3-3E43-BEF3-DCBD75899732}" vid="{6BDA57D6-FC49-C443-81A6-225D942EAC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9CF5F638C0C404EB04631A0DCAB2233" ma:contentTypeVersion="15" ma:contentTypeDescription="Create a new document." ma:contentTypeScope="" ma:versionID="2e864e080ba374ff4d460cf70b822de7">
  <xsd:schema xmlns:xsd="http://www.w3.org/2001/XMLSchema" xmlns:xs="http://www.w3.org/2001/XMLSchema" xmlns:p="http://schemas.microsoft.com/office/2006/metadata/properties" xmlns:ns2="abcce416-2685-4c23-85bd-516949a0430b" xmlns:ns3="ea6d38e7-4af8-4566-9e79-2de72119f6c1" targetNamespace="http://schemas.microsoft.com/office/2006/metadata/properties" ma:root="true" ma:fieldsID="2475ddd1b0be461b31a8922de1b2cec7" ns2:_="" ns3:_="">
    <xsd:import namespace="abcce416-2685-4c23-85bd-516949a0430b"/>
    <xsd:import namespace="ea6d38e7-4af8-4566-9e79-2de72119f6c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bcce416-2685-4c23-85bd-516949a043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da5eb43-1a84-493d-b4e9-610ffd28265b"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a6d38e7-4af8-4566-9e79-2de72119f6c1"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b46a3bf-a27a-4963-90b4-b6df2a6cd719}" ma:internalName="TaxCatchAll" ma:showField="CatchAllData" ma:web="ea6d38e7-4af8-4566-9e79-2de72119f6c1">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bcce416-2685-4c23-85bd-516949a0430b">
      <Terms xmlns="http://schemas.microsoft.com/office/infopath/2007/PartnerControls"/>
    </lcf76f155ced4ddcb4097134ff3c332f>
    <TaxCatchAll xmlns="ea6d38e7-4af8-4566-9e79-2de72119f6c1" xsi:nil="true"/>
  </documentManagement>
</p:properties>
</file>

<file path=customXml/itemProps1.xml><?xml version="1.0" encoding="utf-8"?>
<ds:datastoreItem xmlns:ds="http://schemas.openxmlformats.org/officeDocument/2006/customXml" ds:itemID="{5BF5E09B-A32C-4DFC-BBFA-3E34CFD2BD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bcce416-2685-4c23-85bd-516949a0430b"/>
    <ds:schemaRef ds:uri="ea6d38e7-4af8-4566-9e79-2de72119f6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5CA76F-D833-4A94-8712-42A44EF63722}">
  <ds:schemaRefs>
    <ds:schemaRef ds:uri="http://schemas.microsoft.com/sharepoint/v3/contenttype/forms"/>
  </ds:schemaRefs>
</ds:datastoreItem>
</file>

<file path=customXml/itemProps3.xml><?xml version="1.0" encoding="utf-8"?>
<ds:datastoreItem xmlns:ds="http://schemas.openxmlformats.org/officeDocument/2006/customXml" ds:itemID="{4BF8B7FF-5679-4310-BBCF-BEB73C05F83D}">
  <ds:schemaRefs>
    <ds:schemaRef ds:uri="abcce416-2685-4c23-85bd-516949a0430b"/>
    <ds:schemaRef ds:uri="http://purl.org/dc/dcmitype/"/>
    <ds:schemaRef ds:uri="ea6d38e7-4af8-4566-9e79-2de72119f6c1"/>
    <ds:schemaRef ds:uri="http://purl.org/dc/elements/1.1/"/>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12064</TotalTime>
  <Words>196</Words>
  <Application>Microsoft Macintosh PowerPoint</Application>
  <PresentationFormat>Widescreen</PresentationFormat>
  <Paragraphs>13</Paragraphs>
  <Slides>10</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4" baseType="lpstr">
      <vt:lpstr>Arial</vt:lpstr>
      <vt:lpstr>Calibri</vt:lpstr>
      <vt:lpstr>LXD-Template-Sep2022</vt:lpstr>
      <vt:lpstr>think-cell Slide</vt:lpstr>
      <vt:lpstr>Usage Guide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ACU</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ACU Presentation</dc:title>
  <dc:subject/>
  <dc:creator>Learning Experience Design</dc:creator>
  <cp:keywords/>
  <dc:description>Contact lxd@acu.edu.au for more information.</dc:description>
  <cp:lastModifiedBy>Jacob Dyer</cp:lastModifiedBy>
  <cp:revision>150</cp:revision>
  <cp:lastPrinted>2022-08-30T00:20:50Z</cp:lastPrinted>
  <dcterms:created xsi:type="dcterms:W3CDTF">2017-05-11T09:33:32Z</dcterms:created>
  <dcterms:modified xsi:type="dcterms:W3CDTF">2023-01-16T23:12:50Z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0x01010009CF5F638C0C404EB04631A0DCAB2233</vt:lpwstr>
  </property>
  <property fmtid="{D5CDD505-2E9C-101B-9397-08002B2CF9AE}" pid="3" name="Order">
    <vt:r8>109200</vt:r8>
  </property>
  <property fmtid="{D5CDD505-2E9C-101B-9397-08002B2CF9AE}" pid="4" name="MediaServiceImageTags">
    <vt:lpwstr/>
  </property>
</Properties>
</file>