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handoutMasterIdLst>
    <p:handoutMasterId r:id="rId15"/>
  </p:handoutMasterIdLst>
  <p:sldIdLst>
    <p:sldId id="283" r:id="rId5"/>
    <p:sldId id="268" r:id="rId6"/>
    <p:sldId id="269" r:id="rId7"/>
    <p:sldId id="270" r:id="rId8"/>
    <p:sldId id="279" r:id="rId9"/>
    <p:sldId id="280" r:id="rId10"/>
    <p:sldId id="281" r:id="rId11"/>
    <p:sldId id="282" r:id="rId12"/>
    <p:sldId id="278" r:id="rId13"/>
  </p:sldIdLst>
  <p:sldSz cx="12192000" cy="6858000"/>
  <p:notesSz cx="6858000" cy="9144000"/>
  <p:custDataLst>
    <p:tags r:id="rId1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4158" userDrawn="1">
          <p15:clr>
            <a:srgbClr val="A4A3A4"/>
          </p15:clr>
        </p15:guide>
        <p15:guide id="3" pos="370" userDrawn="1">
          <p15:clr>
            <a:srgbClr val="A4A3A4"/>
          </p15:clr>
        </p15:guide>
        <p15:guide id="4" orient="horz" pos="686" userDrawn="1">
          <p15:clr>
            <a:srgbClr val="A4A3A4"/>
          </p15:clr>
        </p15:guide>
        <p15:guide id="5" orient="horz" pos="1162"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lly Waye" initials="KW" lastIdx="10" clrIdx="0">
    <p:extLst>
      <p:ext uri="{19B8F6BF-5375-455C-9EA6-DF929625EA0E}">
        <p15:presenceInfo xmlns:p15="http://schemas.microsoft.com/office/powerpoint/2012/main" userId="S::kewaye@acu.edu.au::899b91c9-b410-481a-950a-d2995dc6c77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D3935"/>
    <a:srgbClr val="F2120C"/>
    <a:srgbClr val="3C1053"/>
    <a:srgbClr val="8C85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276" autoAdjust="0"/>
    <p:restoredTop sz="80748"/>
  </p:normalViewPr>
  <p:slideViewPr>
    <p:cSldViewPr snapToGrid="0">
      <p:cViewPr varScale="1">
        <p:scale>
          <a:sx n="129" d="100"/>
          <a:sy n="129" d="100"/>
        </p:scale>
        <p:origin x="944" y="200"/>
      </p:cViewPr>
      <p:guideLst>
        <p:guide orient="horz" pos="2160"/>
        <p:guide pos="4158"/>
        <p:guide pos="370"/>
        <p:guide orient="horz" pos="686"/>
        <p:guide orient="horz" pos="1162"/>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p:cViewPr varScale="1">
        <p:scale>
          <a:sx n="168" d="100"/>
          <a:sy n="168" d="100"/>
        </p:scale>
        <p:origin x="6640" y="2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tags" Target="tags/tag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70B766-7D97-E741-9AC5-FFE5904FC30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E23742B-5B20-404A-AC7A-7397524847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CA9F600-C933-9843-9801-A9115DE8AA8C}" type="datetimeFigureOut">
              <a:rPr lang="en-US" smtClean="0"/>
              <a:t>10/23/24</a:t>
            </a:fld>
            <a:endParaRPr lang="en-US"/>
          </a:p>
        </p:txBody>
      </p:sp>
      <p:sp>
        <p:nvSpPr>
          <p:cNvPr id="4" name="Footer Placeholder 3">
            <a:extLst>
              <a:ext uri="{FF2B5EF4-FFF2-40B4-BE49-F238E27FC236}">
                <a16:creationId xmlns:a16="http://schemas.microsoft.com/office/drawing/2014/main" id="{A39F3430-ED82-F340-B9D0-7C23B713AD1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5D79708-93C9-8040-B911-8C79CB46A0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F87B3EE-920C-8F4A-9836-352666012F92}" type="slidenum">
              <a:rPr lang="en-US" smtClean="0"/>
              <a:t>‹#›</a:t>
            </a:fld>
            <a:endParaRPr lang="en-US"/>
          </a:p>
        </p:txBody>
      </p:sp>
    </p:spTree>
    <p:extLst>
      <p:ext uri="{BB962C8B-B14F-4D97-AF65-F5344CB8AC3E}">
        <p14:creationId xmlns:p14="http://schemas.microsoft.com/office/powerpoint/2010/main" val="379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461F1E-69EE-4332-9597-A36BDAAB5D20}" type="datetimeFigureOut">
              <a:rPr lang="en-AU" smtClean="0"/>
              <a:t>23/10/2024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5E47F4-1BD2-49DB-85B4-3911D1C04A0E}" type="slidenum">
              <a:rPr lang="en-AU" smtClean="0"/>
              <a:t>‹#›</a:t>
            </a:fld>
            <a:endParaRPr lang="en-AU"/>
          </a:p>
        </p:txBody>
      </p:sp>
    </p:spTree>
    <p:extLst>
      <p:ext uri="{BB962C8B-B14F-4D97-AF65-F5344CB8AC3E}">
        <p14:creationId xmlns:p14="http://schemas.microsoft.com/office/powerpoint/2010/main" val="2841826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5E47F4-1BD2-49DB-85B4-3911D1C04A0E}" type="slidenum">
              <a:rPr lang="en-AU" smtClean="0"/>
              <a:t>2</a:t>
            </a:fld>
            <a:endParaRPr lang="en-AU"/>
          </a:p>
        </p:txBody>
      </p:sp>
    </p:spTree>
    <p:extLst>
      <p:ext uri="{BB962C8B-B14F-4D97-AF65-F5344CB8AC3E}">
        <p14:creationId xmlns:p14="http://schemas.microsoft.com/office/powerpoint/2010/main" val="17393449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6BAADEB-A815-6947-897F-E903507ACA9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4000" y="-13500"/>
            <a:ext cx="12240000" cy="6885000"/>
          </a:xfrm>
          <a:prstGeom prst="rect">
            <a:avLst/>
          </a:prstGeom>
        </p:spPr>
      </p:pic>
      <p:sp>
        <p:nvSpPr>
          <p:cNvPr id="81" name="Title 1">
            <a:extLst>
              <a:ext uri="{FF2B5EF4-FFF2-40B4-BE49-F238E27FC236}">
                <a16:creationId xmlns:a16="http://schemas.microsoft.com/office/drawing/2014/main" id="{B8D42C8A-B951-344C-B3CD-13793D7AD84C}"/>
              </a:ext>
            </a:extLst>
          </p:cNvPr>
          <p:cNvSpPr>
            <a:spLocks noGrp="1"/>
          </p:cNvSpPr>
          <p:nvPr>
            <p:ph type="title" hasCustomPrompt="1"/>
          </p:nvPr>
        </p:nvSpPr>
        <p:spPr>
          <a:xfrm>
            <a:off x="450000" y="763379"/>
            <a:ext cx="5485948" cy="1632751"/>
          </a:xfrm>
        </p:spPr>
        <p:txBody>
          <a:bodyPr lIns="0" anchor="b">
            <a:noAutofit/>
          </a:bodyPr>
          <a:lstStyle>
            <a:lvl1pPr>
              <a:defRPr sz="36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82" name="Subtitle 2">
            <a:extLst>
              <a:ext uri="{FF2B5EF4-FFF2-40B4-BE49-F238E27FC236}">
                <a16:creationId xmlns:a16="http://schemas.microsoft.com/office/drawing/2014/main" id="{93590BAF-9A8E-144A-A413-C9EE3827DFA6}"/>
              </a:ext>
            </a:extLst>
          </p:cNvPr>
          <p:cNvSpPr>
            <a:spLocks noGrp="1"/>
          </p:cNvSpPr>
          <p:nvPr>
            <p:ph type="subTitle" idx="1" hasCustomPrompt="1"/>
          </p:nvPr>
        </p:nvSpPr>
        <p:spPr>
          <a:xfrm>
            <a:off x="450000" y="2619970"/>
            <a:ext cx="5485948" cy="809030"/>
          </a:xfrm>
        </p:spPr>
        <p:txBody>
          <a:bodyPr lIns="0" anchor="t" anchorCtr="0">
            <a:noAutofit/>
          </a:bodyPr>
          <a:lstStyle>
            <a:lvl1pPr marL="0" indent="0" algn="l">
              <a:buNone/>
              <a:defRPr sz="2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83" name="Text Placeholder 7">
            <a:extLst>
              <a:ext uri="{FF2B5EF4-FFF2-40B4-BE49-F238E27FC236}">
                <a16:creationId xmlns:a16="http://schemas.microsoft.com/office/drawing/2014/main" id="{1C5AE077-DABF-0D49-8A73-D6E020BF1643}"/>
              </a:ext>
            </a:extLst>
          </p:cNvPr>
          <p:cNvSpPr>
            <a:spLocks noGrp="1"/>
          </p:cNvSpPr>
          <p:nvPr>
            <p:ph type="body" sz="quarter" idx="10" hasCustomPrompt="1"/>
          </p:nvPr>
        </p:nvSpPr>
        <p:spPr>
          <a:xfrm>
            <a:off x="451557" y="4377754"/>
            <a:ext cx="5485947" cy="294882"/>
          </a:xfrm>
        </p:spPr>
        <p:txBody>
          <a:bodyPr lIns="0">
            <a:noAutofit/>
          </a:bodyPr>
          <a:lstStyle>
            <a:lvl1pPr marL="0" indent="0">
              <a:buNone/>
              <a:defRPr sz="1600" b="1" baseline="0">
                <a:solidFill>
                  <a:schemeClr val="tx1"/>
                </a:solidFill>
                <a:latin typeface="Arial" panose="020B0604020202020204" pitchFamily="34" charset="0"/>
                <a:cs typeface="Arial" panose="020B0604020202020204" pitchFamily="34" charset="0"/>
              </a:defRPr>
            </a:lvl1pPr>
          </a:lstStyle>
          <a:p>
            <a:pPr lvl="0"/>
            <a:r>
              <a:rPr lang="en-AU" dirty="0"/>
              <a:t>Presenter Name</a:t>
            </a:r>
          </a:p>
        </p:txBody>
      </p:sp>
      <p:pic>
        <p:nvPicPr>
          <p:cNvPr id="2" name="Graphic 1">
            <a:extLst>
              <a:ext uri="{FF2B5EF4-FFF2-40B4-BE49-F238E27FC236}">
                <a16:creationId xmlns:a16="http://schemas.microsoft.com/office/drawing/2014/main" id="{F6697601-0ADC-9B17-B4DD-7DB0DD7DBD1F}"/>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Tree>
    <p:extLst>
      <p:ext uri="{BB962C8B-B14F-4D97-AF65-F5344CB8AC3E}">
        <p14:creationId xmlns:p14="http://schemas.microsoft.com/office/powerpoint/2010/main" val="3567281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Imag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6BAADEB-A815-6947-897F-E903507ACA96}"/>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405" r="33361"/>
          <a:stretch/>
        </p:blipFill>
        <p:spPr>
          <a:xfrm>
            <a:off x="0" y="-14400"/>
            <a:ext cx="6150190" cy="6886800"/>
          </a:xfrm>
          <a:prstGeom prst="rect">
            <a:avLst/>
          </a:prstGeom>
        </p:spPr>
      </p:pic>
      <p:sp>
        <p:nvSpPr>
          <p:cNvPr id="3" name="Title 1">
            <a:extLst>
              <a:ext uri="{FF2B5EF4-FFF2-40B4-BE49-F238E27FC236}">
                <a16:creationId xmlns:a16="http://schemas.microsoft.com/office/drawing/2014/main" id="{EBB1AB02-F92F-2DC9-2BEF-BD2E3C36C7BD}"/>
              </a:ext>
            </a:extLst>
          </p:cNvPr>
          <p:cNvSpPr>
            <a:spLocks noGrp="1"/>
          </p:cNvSpPr>
          <p:nvPr>
            <p:ph type="title" hasCustomPrompt="1"/>
          </p:nvPr>
        </p:nvSpPr>
        <p:spPr>
          <a:xfrm>
            <a:off x="450000" y="479898"/>
            <a:ext cx="5224468" cy="1498954"/>
          </a:xfrm>
        </p:spPr>
        <p:txBody>
          <a:bodyPr lIns="0" anchor="b">
            <a:noAutofit/>
          </a:bodyPr>
          <a:lstStyle>
            <a:lvl1pPr>
              <a:defRPr sz="36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4" name="Subtitle 2">
            <a:extLst>
              <a:ext uri="{FF2B5EF4-FFF2-40B4-BE49-F238E27FC236}">
                <a16:creationId xmlns:a16="http://schemas.microsoft.com/office/drawing/2014/main" id="{0F436388-E9AA-4616-8D2F-B644D49460B2}"/>
              </a:ext>
            </a:extLst>
          </p:cNvPr>
          <p:cNvSpPr>
            <a:spLocks noGrp="1"/>
          </p:cNvSpPr>
          <p:nvPr>
            <p:ph type="subTitle" idx="1" hasCustomPrompt="1"/>
          </p:nvPr>
        </p:nvSpPr>
        <p:spPr>
          <a:xfrm>
            <a:off x="450001" y="2202692"/>
            <a:ext cx="5224468" cy="809030"/>
          </a:xfrm>
        </p:spPr>
        <p:txBody>
          <a:bodyPr lIns="0" anchor="t" anchorCtr="0">
            <a:noAutofit/>
          </a:bodyPr>
          <a:lstStyle>
            <a:lvl1pPr marL="0" indent="0" algn="l">
              <a:buNone/>
              <a:defRPr sz="2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pic>
        <p:nvPicPr>
          <p:cNvPr id="5" name="Graphic 4">
            <a:extLst>
              <a:ext uri="{FF2B5EF4-FFF2-40B4-BE49-F238E27FC236}">
                <a16:creationId xmlns:a16="http://schemas.microsoft.com/office/drawing/2014/main" id="{5733E26C-341E-7DBD-7032-E248FD6005F3}"/>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
        <p:nvSpPr>
          <p:cNvPr id="8" name="Picture Placeholder 2">
            <a:extLst>
              <a:ext uri="{FF2B5EF4-FFF2-40B4-BE49-F238E27FC236}">
                <a16:creationId xmlns:a16="http://schemas.microsoft.com/office/drawing/2014/main" id="{044FB7DD-D7F5-CE4F-B6C0-1AE4FDBB7DD9}"/>
              </a:ext>
            </a:extLst>
          </p:cNvPr>
          <p:cNvSpPr>
            <a:spLocks noGrp="1"/>
          </p:cNvSpPr>
          <p:nvPr>
            <p:ph type="pic" sz="quarter" idx="11"/>
          </p:nvPr>
        </p:nvSpPr>
        <p:spPr>
          <a:xfrm>
            <a:off x="6124469" y="1"/>
            <a:ext cx="6067531" cy="6858000"/>
          </a:xfrm>
        </p:spPr>
        <p:txBody>
          <a:bodyPr bIns="1080000" anchor="b" anchorCtr="0"/>
          <a:lstStyle>
            <a:lvl1pPr marL="0" indent="0" algn="ctr">
              <a:buNone/>
              <a:defRPr sz="1200">
                <a:solidFill>
                  <a:schemeClr val="tx1"/>
                </a:solidFill>
              </a:defRPr>
            </a:lvl1pPr>
          </a:lstStyle>
          <a:p>
            <a:r>
              <a:rPr lang="en-GB"/>
              <a:t>Click icon to add picture</a:t>
            </a:r>
            <a:endParaRPr lang="en-AU" dirty="0"/>
          </a:p>
        </p:txBody>
      </p:sp>
    </p:spTree>
    <p:extLst>
      <p:ext uri="{BB962C8B-B14F-4D97-AF65-F5344CB8AC3E}">
        <p14:creationId xmlns:p14="http://schemas.microsoft.com/office/powerpoint/2010/main" val="106145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ing 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BE9AE3-44BD-7D4A-A8DA-DD172C6757F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5800" y="-14512"/>
            <a:ext cx="12243600" cy="6887025"/>
          </a:xfrm>
          <a:prstGeom prst="rect">
            <a:avLst/>
          </a:prstGeom>
        </p:spPr>
      </p:pic>
      <p:sp>
        <p:nvSpPr>
          <p:cNvPr id="47" name="Text Placeholder 46"/>
          <p:cNvSpPr>
            <a:spLocks noGrp="1"/>
          </p:cNvSpPr>
          <p:nvPr>
            <p:ph type="body" sz="quarter" idx="10" hasCustomPrompt="1"/>
          </p:nvPr>
        </p:nvSpPr>
        <p:spPr>
          <a:xfrm>
            <a:off x="450000" y="2658738"/>
            <a:ext cx="5324208" cy="1540524"/>
          </a:xfrm>
        </p:spPr>
        <p:txBody>
          <a:bodyPr wrap="square" anchor="ctr">
            <a:noAutofit/>
          </a:bodyPr>
          <a:lstStyle>
            <a:lvl1pPr marL="0" indent="0">
              <a:buNone/>
              <a:defRPr sz="3200" b="1">
                <a:solidFill>
                  <a:schemeClr val="tx1"/>
                </a:solidFill>
                <a:latin typeface="Arial" panose="020B0604020202020204" pitchFamily="34" charset="0"/>
                <a:cs typeface="Arial" panose="020B0604020202020204" pitchFamily="34" charset="0"/>
              </a:defRPr>
            </a:lvl1pPr>
          </a:lstStyle>
          <a:p>
            <a:pPr lvl="0"/>
            <a:r>
              <a:rPr lang="en-AU" dirty="0"/>
              <a:t>Section title</a:t>
            </a:r>
          </a:p>
        </p:txBody>
      </p:sp>
      <p:pic>
        <p:nvPicPr>
          <p:cNvPr id="2" name="Graphic 1">
            <a:extLst>
              <a:ext uri="{FF2B5EF4-FFF2-40B4-BE49-F238E27FC236}">
                <a16:creationId xmlns:a16="http://schemas.microsoft.com/office/drawing/2014/main" id="{DD5FDAAC-7446-3B45-AEEA-33E33B27157D}"/>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Tree>
    <p:extLst>
      <p:ext uri="{BB962C8B-B14F-4D97-AF65-F5344CB8AC3E}">
        <p14:creationId xmlns:p14="http://schemas.microsoft.com/office/powerpoint/2010/main" val="1344421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
        <p:nvSpPr>
          <p:cNvPr id="10" name="Title 1">
            <a:extLst>
              <a:ext uri="{FF2B5EF4-FFF2-40B4-BE49-F238E27FC236}">
                <a16:creationId xmlns:a16="http://schemas.microsoft.com/office/drawing/2014/main" id="{533510C0-F7CE-744A-9252-F49A3CEC011B}"/>
              </a:ext>
            </a:extLst>
          </p:cNvPr>
          <p:cNvSpPr>
            <a:spLocks noGrp="1"/>
          </p:cNvSpPr>
          <p:nvPr>
            <p:ph type="title" hasCustomPrompt="1"/>
          </p:nvPr>
        </p:nvSpPr>
        <p:spPr>
          <a:xfrm>
            <a:off x="359999" y="720000"/>
            <a:ext cx="11340000" cy="503999"/>
          </a:xfrm>
        </p:spPr>
        <p:txBody>
          <a:bodyPr wrap="square" anchor="t" anchorCtr="0">
            <a:noAutofit/>
          </a:bodyPr>
          <a:lstStyle>
            <a:lvl1pPr>
              <a:defRPr sz="32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2" name="Content Placeholder 2">
            <a:extLst>
              <a:ext uri="{FF2B5EF4-FFF2-40B4-BE49-F238E27FC236}">
                <a16:creationId xmlns:a16="http://schemas.microsoft.com/office/drawing/2014/main" id="{3863D15C-6E2A-F027-4798-7B528D8F5B44}"/>
              </a:ext>
            </a:extLst>
          </p:cNvPr>
          <p:cNvSpPr>
            <a:spLocks noGrp="1"/>
          </p:cNvSpPr>
          <p:nvPr>
            <p:ph sz="half" idx="1"/>
          </p:nvPr>
        </p:nvSpPr>
        <p:spPr>
          <a:xfrm>
            <a:off x="359999" y="1440000"/>
            <a:ext cx="11340000"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Tree>
    <p:extLst>
      <p:ext uri="{BB962C8B-B14F-4D97-AF65-F5344CB8AC3E}">
        <p14:creationId xmlns:p14="http://schemas.microsoft.com/office/powerpoint/2010/main" val="2718792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ual Content">
    <p:spTree>
      <p:nvGrpSpPr>
        <p:cNvPr id="1" name=""/>
        <p:cNvGrpSpPr/>
        <p:nvPr/>
      </p:nvGrpSpPr>
      <p:grpSpPr>
        <a:xfrm>
          <a:off x="0" y="0"/>
          <a:ext cx="0" cy="0"/>
          <a:chOff x="0" y="0"/>
          <a:chExt cx="0" cy="0"/>
        </a:xfrm>
      </p:grpSpPr>
      <p:sp>
        <p:nvSpPr>
          <p:cNvPr id="3" name="Content Placeholder 2"/>
          <p:cNvSpPr>
            <a:spLocks noGrp="1"/>
          </p:cNvSpPr>
          <p:nvPr userDrawn="1">
            <p:ph sz="half" idx="1"/>
          </p:nvPr>
        </p:nvSpPr>
        <p:spPr>
          <a:xfrm>
            <a:off x="359999" y="1440000"/>
            <a:ext cx="5488597"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4" name="Content Placeholder 3"/>
          <p:cNvSpPr>
            <a:spLocks noGrp="1"/>
          </p:cNvSpPr>
          <p:nvPr userDrawn="1">
            <p:ph sz="half" idx="2"/>
          </p:nvPr>
        </p:nvSpPr>
        <p:spPr>
          <a:xfrm>
            <a:off x="6211403" y="1440000"/>
            <a:ext cx="5488597"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5" name="Title 1">
            <a:extLst>
              <a:ext uri="{FF2B5EF4-FFF2-40B4-BE49-F238E27FC236}">
                <a16:creationId xmlns:a16="http://schemas.microsoft.com/office/drawing/2014/main" id="{3984A7C5-C0E4-37B7-C3A2-CB21B1678B85}"/>
              </a:ext>
            </a:extLst>
          </p:cNvPr>
          <p:cNvSpPr>
            <a:spLocks noGrp="1"/>
          </p:cNvSpPr>
          <p:nvPr>
            <p:ph type="title" hasCustomPrompt="1"/>
          </p:nvPr>
        </p:nvSpPr>
        <p:spPr>
          <a:xfrm>
            <a:off x="360000" y="720000"/>
            <a:ext cx="11340000" cy="503999"/>
          </a:xfrm>
        </p:spPr>
        <p:txBody>
          <a:bodyPr wrap="square" anchor="t" anchorCtr="0">
            <a:noAutofit/>
          </a:bodyPr>
          <a:lstStyle>
            <a:lvl1pPr>
              <a:defRPr sz="32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2" name="Slide Number Placeholder 5">
            <a:extLst>
              <a:ext uri="{FF2B5EF4-FFF2-40B4-BE49-F238E27FC236}">
                <a16:creationId xmlns:a16="http://schemas.microsoft.com/office/drawing/2014/main" id="{187ECDFF-35E8-BD9F-DDE4-75B666CF182C}"/>
              </a:ext>
            </a:extLst>
          </p:cNvPr>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Tree>
    <p:extLst>
      <p:ext uri="{BB962C8B-B14F-4D97-AF65-F5344CB8AC3E}">
        <p14:creationId xmlns:p14="http://schemas.microsoft.com/office/powerpoint/2010/main" val="1289585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lain Content">
    <p:spTree>
      <p:nvGrpSpPr>
        <p:cNvPr id="1" name=""/>
        <p:cNvGrpSpPr/>
        <p:nvPr/>
      </p:nvGrpSpPr>
      <p:grpSpPr>
        <a:xfrm>
          <a:off x="0" y="0"/>
          <a:ext cx="0" cy="0"/>
          <a:chOff x="0" y="0"/>
          <a:chExt cx="0" cy="0"/>
        </a:xfrm>
      </p:grpSpPr>
      <p:sp>
        <p:nvSpPr>
          <p:cNvPr id="6" name="AutoShape 3"/>
          <p:cNvSpPr>
            <a:spLocks noChangeAspect="1" noChangeArrowheads="1" noTextEdit="1"/>
          </p:cNvSpPr>
          <p:nvPr userDrawn="1"/>
        </p:nvSpPr>
        <p:spPr bwMode="auto">
          <a:xfrm>
            <a:off x="0" y="0"/>
            <a:ext cx="12192000" cy="6876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AU">
              <a:latin typeface="Arial" panose="020B0604020202020204" pitchFamily="34" charset="0"/>
              <a:cs typeface="Arial" panose="020B0604020202020204" pitchFamily="34" charset="0"/>
            </a:endParaRPr>
          </a:p>
        </p:txBody>
      </p:sp>
      <p:sp>
        <p:nvSpPr>
          <p:cNvPr id="8" name="Freeform 6"/>
          <p:cNvSpPr>
            <a:spLocks/>
          </p:cNvSpPr>
          <p:nvPr userDrawn="1"/>
        </p:nvSpPr>
        <p:spPr bwMode="auto">
          <a:xfrm>
            <a:off x="0" y="-5945"/>
            <a:ext cx="6574012" cy="488754"/>
          </a:xfrm>
          <a:custGeom>
            <a:avLst/>
            <a:gdLst>
              <a:gd name="T0" fmla="*/ 0 w 3672"/>
              <a:gd name="T1" fmla="*/ 0 h 273"/>
              <a:gd name="T2" fmla="*/ 0 w 3672"/>
              <a:gd name="T3" fmla="*/ 273 h 273"/>
              <a:gd name="T4" fmla="*/ 3405 w 3672"/>
              <a:gd name="T5" fmla="*/ 273 h 273"/>
              <a:gd name="T6" fmla="*/ 3672 w 3672"/>
              <a:gd name="T7" fmla="*/ 0 h 273"/>
              <a:gd name="T8" fmla="*/ 0 w 3672"/>
              <a:gd name="T9" fmla="*/ 0 h 273"/>
            </a:gdLst>
            <a:ahLst/>
            <a:cxnLst>
              <a:cxn ang="0">
                <a:pos x="T0" y="T1"/>
              </a:cxn>
              <a:cxn ang="0">
                <a:pos x="T2" y="T3"/>
              </a:cxn>
              <a:cxn ang="0">
                <a:pos x="T4" y="T5"/>
              </a:cxn>
              <a:cxn ang="0">
                <a:pos x="T6" y="T7"/>
              </a:cxn>
              <a:cxn ang="0">
                <a:pos x="T8" y="T9"/>
              </a:cxn>
            </a:cxnLst>
            <a:rect l="0" t="0" r="r" b="b"/>
            <a:pathLst>
              <a:path w="3672" h="273">
                <a:moveTo>
                  <a:pt x="0" y="0"/>
                </a:moveTo>
                <a:lnTo>
                  <a:pt x="0" y="273"/>
                </a:lnTo>
                <a:lnTo>
                  <a:pt x="3405" y="273"/>
                </a:lnTo>
                <a:lnTo>
                  <a:pt x="3672" y="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latin typeface="Arial" panose="020B0604020202020204" pitchFamily="34" charset="0"/>
              <a:cs typeface="Arial" panose="020B0604020202020204" pitchFamily="34" charset="0"/>
            </a:endParaRPr>
          </a:p>
        </p:txBody>
      </p:sp>
      <p:sp>
        <p:nvSpPr>
          <p:cNvPr id="10" name="Freeform 8"/>
          <p:cNvSpPr>
            <a:spLocks/>
          </p:cNvSpPr>
          <p:nvPr userDrawn="1"/>
        </p:nvSpPr>
        <p:spPr bwMode="auto">
          <a:xfrm>
            <a:off x="6096000" y="6380085"/>
            <a:ext cx="6096000" cy="483383"/>
          </a:xfrm>
          <a:custGeom>
            <a:avLst/>
            <a:gdLst>
              <a:gd name="T0" fmla="*/ 3405 w 3405"/>
              <a:gd name="T1" fmla="*/ 270 h 270"/>
              <a:gd name="T2" fmla="*/ 3405 w 3405"/>
              <a:gd name="T3" fmla="*/ 0 h 270"/>
              <a:gd name="T4" fmla="*/ 267 w 3405"/>
              <a:gd name="T5" fmla="*/ 0 h 270"/>
              <a:gd name="T6" fmla="*/ 0 w 3405"/>
              <a:gd name="T7" fmla="*/ 270 h 270"/>
              <a:gd name="T8" fmla="*/ 3405 w 3405"/>
              <a:gd name="T9" fmla="*/ 270 h 270"/>
            </a:gdLst>
            <a:ahLst/>
            <a:cxnLst>
              <a:cxn ang="0">
                <a:pos x="T0" y="T1"/>
              </a:cxn>
              <a:cxn ang="0">
                <a:pos x="T2" y="T3"/>
              </a:cxn>
              <a:cxn ang="0">
                <a:pos x="T4" y="T5"/>
              </a:cxn>
              <a:cxn ang="0">
                <a:pos x="T6" y="T7"/>
              </a:cxn>
              <a:cxn ang="0">
                <a:pos x="T8" y="T9"/>
              </a:cxn>
            </a:cxnLst>
            <a:rect l="0" t="0" r="r" b="b"/>
            <a:pathLst>
              <a:path w="3405" h="270">
                <a:moveTo>
                  <a:pt x="3405" y="270"/>
                </a:moveTo>
                <a:lnTo>
                  <a:pt x="3405" y="0"/>
                </a:lnTo>
                <a:lnTo>
                  <a:pt x="267" y="0"/>
                </a:lnTo>
                <a:lnTo>
                  <a:pt x="0" y="270"/>
                </a:lnTo>
                <a:lnTo>
                  <a:pt x="3405" y="27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latin typeface="Arial" panose="020B0604020202020204" pitchFamily="34" charset="0"/>
              <a:cs typeface="Arial" panose="020B0604020202020204" pitchFamily="34" charset="0"/>
            </a:endParaRPr>
          </a:p>
        </p:txBody>
      </p:sp>
      <p:sp>
        <p:nvSpPr>
          <p:cNvPr id="16" name="Title 1">
            <a:extLst>
              <a:ext uri="{FF2B5EF4-FFF2-40B4-BE49-F238E27FC236}">
                <a16:creationId xmlns:a16="http://schemas.microsoft.com/office/drawing/2014/main" id="{7B51A630-2B26-43DA-A4BD-BF3CBA89D117}"/>
              </a:ext>
            </a:extLst>
          </p:cNvPr>
          <p:cNvSpPr>
            <a:spLocks noGrp="1"/>
          </p:cNvSpPr>
          <p:nvPr>
            <p:ph type="title" hasCustomPrompt="1"/>
          </p:nvPr>
        </p:nvSpPr>
        <p:spPr>
          <a:xfrm>
            <a:off x="359999" y="720000"/>
            <a:ext cx="11340000" cy="503999"/>
          </a:xfrm>
        </p:spPr>
        <p:txBody>
          <a:bodyPr wrap="square" anchor="t" anchorCtr="0">
            <a:noAutofit/>
          </a:bodyPr>
          <a:lstStyle>
            <a:lvl1pPr>
              <a:defRPr sz="32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4" name="Content Placeholder 2">
            <a:extLst>
              <a:ext uri="{FF2B5EF4-FFF2-40B4-BE49-F238E27FC236}">
                <a16:creationId xmlns:a16="http://schemas.microsoft.com/office/drawing/2014/main" id="{4AC37239-042A-3A0A-420F-EEA9B500D78B}"/>
              </a:ext>
            </a:extLst>
          </p:cNvPr>
          <p:cNvSpPr>
            <a:spLocks noGrp="1"/>
          </p:cNvSpPr>
          <p:nvPr>
            <p:ph sz="half" idx="1"/>
          </p:nvPr>
        </p:nvSpPr>
        <p:spPr>
          <a:xfrm>
            <a:off x="359999" y="1440000"/>
            <a:ext cx="11340000"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2" name="Slide Number Placeholder 5">
            <a:extLst>
              <a:ext uri="{FF2B5EF4-FFF2-40B4-BE49-F238E27FC236}">
                <a16:creationId xmlns:a16="http://schemas.microsoft.com/office/drawing/2014/main" id="{E12964F8-4FB4-668B-270D-9F36D22CCD2B}"/>
              </a:ext>
            </a:extLst>
          </p:cNvPr>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Tree>
    <p:extLst>
      <p:ext uri="{BB962C8B-B14F-4D97-AF65-F5344CB8AC3E}">
        <p14:creationId xmlns:p14="http://schemas.microsoft.com/office/powerpoint/2010/main" val="769131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lear">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92A4FB8A-BF57-D6A2-9E9B-7EA362DE52D5}"/>
              </a:ext>
            </a:extLst>
          </p:cNvPr>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Tree>
    <p:extLst>
      <p:ext uri="{BB962C8B-B14F-4D97-AF65-F5344CB8AC3E}">
        <p14:creationId xmlns:p14="http://schemas.microsoft.com/office/powerpoint/2010/main" val="309560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ac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A3A843-7952-98EF-9095-52560220B637}"/>
              </a:ext>
              <a:ext uri="{C183D7F6-B498-43B3-948B-1728B52AA6E4}">
                <adec:decorative xmlns:adec="http://schemas.microsoft.com/office/drawing/2017/decorative" val="1"/>
              </a:ext>
            </a:extLst>
          </p:cNvPr>
          <p:cNvSpPr>
            <a:spLocks noChangeAspect="1"/>
          </p:cNvSpPr>
          <p:nvPr userDrawn="1"/>
        </p:nvSpPr>
        <p:spPr>
          <a:xfrm>
            <a:off x="-64168" y="-27000"/>
            <a:ext cx="12320336" cy="6912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75556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oleObject" Target="../embeddings/oleObject1.bin"/><Relationship Id="rId5" Type="http://schemas.openxmlformats.org/officeDocument/2006/relationships/slideLayout" Target="../slideLayouts/slideLayout5.xml"/><Relationship Id="rId10" Type="http://schemas.openxmlformats.org/officeDocument/2006/relationships/tags" Target="../tags/tag2.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0"/>
            </p:custDataLst>
            <p:extLst>
              <p:ext uri="{D42A27DB-BD31-4B8C-83A1-F6EECF244321}">
                <p14:modId xmlns:p14="http://schemas.microsoft.com/office/powerpoint/2010/main" val="241115534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11" imgW="347" imgH="348" progId="TCLayout.ActiveDocument.1">
                  <p:embed/>
                </p:oleObj>
              </mc:Choice>
              <mc:Fallback>
                <p:oleObj name="think-cell Slide" r:id="rId11" imgW="347" imgH="348" progId="TCLayout.ActiveDocument.1">
                  <p:embed/>
                  <p:pic>
                    <p:nvPicPr>
                      <p:cNvPr id="4" name="Object 3" hidden="1"/>
                      <p:cNvPicPr/>
                      <p:nvPr/>
                    </p:nvPicPr>
                    <p:blipFill>
                      <a:blip r:embed="rId12"/>
                      <a:stretch>
                        <a:fillRect/>
                      </a:stretch>
                    </p:blipFill>
                    <p:spPr>
                      <a:xfrm>
                        <a:off x="1588" y="1588"/>
                        <a:ext cx="1587" cy="1587"/>
                      </a:xfrm>
                      <a:prstGeom prst="rect">
                        <a:avLst/>
                      </a:prstGeom>
                    </p:spPr>
                  </p:pic>
                </p:oleObj>
              </mc:Fallback>
            </mc:AlternateContent>
          </a:graphicData>
        </a:graphic>
      </p:graphicFrame>
      <p:sp>
        <p:nvSpPr>
          <p:cNvPr id="2" name="Title Placeholder 1"/>
          <p:cNvSpPr>
            <a:spLocks noGrp="1"/>
          </p:cNvSpPr>
          <p:nvPr>
            <p:ph type="title"/>
          </p:nvPr>
        </p:nvSpPr>
        <p:spPr>
          <a:xfrm>
            <a:off x="360000" y="720000"/>
            <a:ext cx="11340000" cy="503999"/>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359999" y="1440000"/>
            <a:ext cx="11340000" cy="4698000"/>
          </a:xfrm>
          <a:prstGeom prst="rect">
            <a:avLst/>
          </a:prstGeom>
        </p:spPr>
        <p:txBody>
          <a:bodyPr vert="horz" lIns="91440" tIns="45720" rIns="91440" bIns="4572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7" name="Freeform 5">
            <a:extLst>
              <a:ext uri="{FF2B5EF4-FFF2-40B4-BE49-F238E27FC236}">
                <a16:creationId xmlns:a16="http://schemas.microsoft.com/office/drawing/2014/main" id="{607BB4E1-3907-7944-B215-5939E71E4350}"/>
              </a:ext>
              <a:ext uri="{C183D7F6-B498-43B3-948B-1728B52AA6E4}">
                <adec:decorative xmlns:adec="http://schemas.microsoft.com/office/drawing/2017/decorative" val="1"/>
              </a:ext>
            </a:extLst>
          </p:cNvPr>
          <p:cNvSpPr>
            <a:spLocks/>
          </p:cNvSpPr>
          <p:nvPr userDrawn="1"/>
        </p:nvSpPr>
        <p:spPr bwMode="auto">
          <a:xfrm>
            <a:off x="0" y="0"/>
            <a:ext cx="6574012" cy="488754"/>
          </a:xfrm>
          <a:custGeom>
            <a:avLst/>
            <a:gdLst>
              <a:gd name="T0" fmla="*/ 0 w 3672"/>
              <a:gd name="T1" fmla="*/ 0 h 273"/>
              <a:gd name="T2" fmla="*/ 0 w 3672"/>
              <a:gd name="T3" fmla="*/ 273 h 273"/>
              <a:gd name="T4" fmla="*/ 3405 w 3672"/>
              <a:gd name="T5" fmla="*/ 273 h 273"/>
              <a:gd name="T6" fmla="*/ 3672 w 3672"/>
              <a:gd name="T7" fmla="*/ 0 h 273"/>
              <a:gd name="T8" fmla="*/ 0 w 3672"/>
              <a:gd name="T9" fmla="*/ 0 h 273"/>
            </a:gdLst>
            <a:ahLst/>
            <a:cxnLst>
              <a:cxn ang="0">
                <a:pos x="T0" y="T1"/>
              </a:cxn>
              <a:cxn ang="0">
                <a:pos x="T2" y="T3"/>
              </a:cxn>
              <a:cxn ang="0">
                <a:pos x="T4" y="T5"/>
              </a:cxn>
              <a:cxn ang="0">
                <a:pos x="T6" y="T7"/>
              </a:cxn>
              <a:cxn ang="0">
                <a:pos x="T8" y="T9"/>
              </a:cxn>
            </a:cxnLst>
            <a:rect l="0" t="0" r="r" b="b"/>
            <a:pathLst>
              <a:path w="3672" h="273">
                <a:moveTo>
                  <a:pt x="0" y="0"/>
                </a:moveTo>
                <a:lnTo>
                  <a:pt x="0" y="273"/>
                </a:lnTo>
                <a:lnTo>
                  <a:pt x="3405" y="273"/>
                </a:lnTo>
                <a:lnTo>
                  <a:pt x="3672" y="0"/>
                </a:lnTo>
                <a:lnTo>
                  <a:pt x="0" y="0"/>
                </a:lnTo>
                <a:close/>
              </a:path>
            </a:pathLst>
          </a:custGeom>
          <a:solidFill>
            <a:srgbClr val="E8E3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dirty="0">
              <a:latin typeface="Arial" panose="020B0604020202020204" pitchFamily="34" charset="0"/>
              <a:cs typeface="Arial" panose="020B0604020202020204" pitchFamily="34" charset="0"/>
            </a:endParaRPr>
          </a:p>
        </p:txBody>
      </p:sp>
      <p:sp>
        <p:nvSpPr>
          <p:cNvPr id="48" name="Freeform 7">
            <a:extLst>
              <a:ext uri="{FF2B5EF4-FFF2-40B4-BE49-F238E27FC236}">
                <a16:creationId xmlns:a16="http://schemas.microsoft.com/office/drawing/2014/main" id="{C0C91F80-17EC-B545-803C-93E7B11B20C3}"/>
              </a:ext>
              <a:ext uri="{C183D7F6-B498-43B3-948B-1728B52AA6E4}">
                <adec:decorative xmlns:adec="http://schemas.microsoft.com/office/drawing/2017/decorative" val="1"/>
              </a:ext>
            </a:extLst>
          </p:cNvPr>
          <p:cNvSpPr>
            <a:spLocks/>
          </p:cNvSpPr>
          <p:nvPr userDrawn="1"/>
        </p:nvSpPr>
        <p:spPr bwMode="auto">
          <a:xfrm>
            <a:off x="6096000" y="6374617"/>
            <a:ext cx="6096000" cy="483383"/>
          </a:xfrm>
          <a:custGeom>
            <a:avLst/>
            <a:gdLst>
              <a:gd name="T0" fmla="*/ 3405 w 3405"/>
              <a:gd name="T1" fmla="*/ 270 h 270"/>
              <a:gd name="T2" fmla="*/ 3405 w 3405"/>
              <a:gd name="T3" fmla="*/ 0 h 270"/>
              <a:gd name="T4" fmla="*/ 267 w 3405"/>
              <a:gd name="T5" fmla="*/ 0 h 270"/>
              <a:gd name="T6" fmla="*/ 0 w 3405"/>
              <a:gd name="T7" fmla="*/ 270 h 270"/>
              <a:gd name="T8" fmla="*/ 3405 w 3405"/>
              <a:gd name="T9" fmla="*/ 270 h 270"/>
            </a:gdLst>
            <a:ahLst/>
            <a:cxnLst>
              <a:cxn ang="0">
                <a:pos x="T0" y="T1"/>
              </a:cxn>
              <a:cxn ang="0">
                <a:pos x="T2" y="T3"/>
              </a:cxn>
              <a:cxn ang="0">
                <a:pos x="T4" y="T5"/>
              </a:cxn>
              <a:cxn ang="0">
                <a:pos x="T6" y="T7"/>
              </a:cxn>
              <a:cxn ang="0">
                <a:pos x="T8" y="T9"/>
              </a:cxn>
            </a:cxnLst>
            <a:rect l="0" t="0" r="r" b="b"/>
            <a:pathLst>
              <a:path w="3405" h="270">
                <a:moveTo>
                  <a:pt x="3405" y="270"/>
                </a:moveTo>
                <a:lnTo>
                  <a:pt x="3405" y="0"/>
                </a:lnTo>
                <a:lnTo>
                  <a:pt x="267" y="0"/>
                </a:lnTo>
                <a:lnTo>
                  <a:pt x="0" y="270"/>
                </a:lnTo>
                <a:lnTo>
                  <a:pt x="3405" y="270"/>
                </a:lnTo>
                <a:close/>
              </a:path>
            </a:pathLst>
          </a:custGeom>
          <a:solidFill>
            <a:srgbClr val="E8E3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006786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665" r:id="rId4"/>
    <p:sldLayoutId id="2147483679" r:id="rId5"/>
    <p:sldLayoutId id="2147483692" r:id="rId6"/>
    <p:sldLayoutId id="2147483699" r:id="rId7"/>
    <p:sldLayoutId id="2147483705" r:id="rId8"/>
  </p:sldLayoutIdLst>
  <p:hf hdr="0" dt="0"/>
  <p:txStyles>
    <p:titleStyle>
      <a:lvl1pPr algn="l" defTabSz="914400" rtl="0" eaLnBrk="1" latinLnBrk="0" hangingPunct="1">
        <a:lnSpc>
          <a:spcPct val="90000"/>
        </a:lnSpc>
        <a:spcBef>
          <a:spcPct val="0"/>
        </a:spcBef>
        <a:buNone/>
        <a:defRPr sz="32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10000"/>
        </a:lnSpc>
        <a:spcBef>
          <a:spcPts val="1000"/>
        </a:spcBef>
        <a:spcAft>
          <a:spcPts val="0"/>
        </a:spcAft>
        <a:buClr>
          <a:srgbClr val="F2120C"/>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1pPr>
      <a:lvl2pPr marL="504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2pPr>
      <a:lvl3pPr marL="756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3pPr>
      <a:lvl4pPr marL="1008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4pPr>
      <a:lvl5pPr marL="1260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inspiretoolkit.com.au/articles/modality-and-multimedia" TargetMode="External"/><Relationship Id="rId2" Type="http://schemas.openxmlformats.org/officeDocument/2006/relationships/hyperlink" Target="https://support.microsoft.com/en-us/office/animate-or-make-words-appear-one-line-at-a-time-cfb5ebdc-90cf-4324-8933-874c7c840175" TargetMode="Externa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DCA4A90-E9E9-2AB7-AD72-8867A8DF1693}"/>
              </a:ext>
            </a:extLst>
          </p:cNvPr>
          <p:cNvSpPr>
            <a:spLocks noGrp="1"/>
          </p:cNvSpPr>
          <p:nvPr>
            <p:ph sz="half" idx="1"/>
          </p:nvPr>
        </p:nvSpPr>
        <p:spPr/>
        <p:txBody>
          <a:bodyPr/>
          <a:lstStyle/>
          <a:p>
            <a:pPr>
              <a:spcBef>
                <a:spcPts val="1200"/>
              </a:spcBef>
            </a:pPr>
            <a:r>
              <a:rPr lang="en-AU" sz="2200" dirty="0"/>
              <a:t>Less is more, only feature key points on screen, and use the notes section for additional information</a:t>
            </a:r>
          </a:p>
          <a:p>
            <a:pPr>
              <a:spcBef>
                <a:spcPts val="1200"/>
              </a:spcBef>
            </a:pPr>
            <a:r>
              <a:rPr lang="en-AU" sz="2200" dirty="0"/>
              <a:t>Use graphics and </a:t>
            </a:r>
            <a:r>
              <a:rPr lang="en-AU" sz="2200" i="1" dirty="0"/>
              <a:t>relevant</a:t>
            </a:r>
            <a:r>
              <a:rPr lang="en-AU" sz="2200" dirty="0"/>
              <a:t> images</a:t>
            </a:r>
          </a:p>
          <a:p>
            <a:pPr>
              <a:spcBef>
                <a:spcPts val="1200"/>
              </a:spcBef>
            </a:pPr>
            <a:r>
              <a:rPr lang="en-AU" sz="2200" dirty="0"/>
              <a:t>Use the ‘Fade’ animation to bring in your points as you mention them (</a:t>
            </a:r>
            <a:r>
              <a:rPr lang="en-AU" sz="2200" dirty="0">
                <a:hlinkClick r:id="rId2"/>
              </a:rPr>
              <a:t>tutorial</a:t>
            </a:r>
            <a:r>
              <a:rPr lang="en-AU" sz="2200" dirty="0"/>
              <a:t>)</a:t>
            </a:r>
          </a:p>
          <a:p>
            <a:pPr>
              <a:spcBef>
                <a:spcPts val="1200"/>
              </a:spcBef>
            </a:pPr>
            <a:r>
              <a:rPr lang="en-AU" sz="2200" dirty="0"/>
              <a:t>Use the ‘New Slide’ or ‘Layout’ dropdown</a:t>
            </a:r>
            <a:br>
              <a:rPr lang="en-AU" sz="2200" dirty="0"/>
            </a:br>
            <a:r>
              <a:rPr lang="en-AU" sz="2200" dirty="0"/>
              <a:t>to choose the most relevant slide style</a:t>
            </a:r>
          </a:p>
          <a:p>
            <a:pPr>
              <a:spcBef>
                <a:spcPts val="1200"/>
              </a:spcBef>
            </a:pPr>
            <a:r>
              <a:rPr lang="en-AU" sz="2200" dirty="0"/>
              <a:t>For more advice on creating quality presentation, visit ACU’s </a:t>
            </a:r>
            <a:r>
              <a:rPr lang="en-AU" sz="2200" dirty="0">
                <a:hlinkClick r:id="rId3"/>
              </a:rPr>
              <a:t>INSPIRE</a:t>
            </a:r>
            <a:endParaRPr lang="en-AU" sz="2200" dirty="0"/>
          </a:p>
          <a:p>
            <a:endParaRPr lang="en-AU" sz="2200" dirty="0"/>
          </a:p>
        </p:txBody>
      </p:sp>
      <p:sp>
        <p:nvSpPr>
          <p:cNvPr id="4" name="Title 3">
            <a:extLst>
              <a:ext uri="{FF2B5EF4-FFF2-40B4-BE49-F238E27FC236}">
                <a16:creationId xmlns:a16="http://schemas.microsoft.com/office/drawing/2014/main" id="{9FCDD3B2-4DFB-4DAD-9026-91980871342C}"/>
              </a:ext>
            </a:extLst>
          </p:cNvPr>
          <p:cNvSpPr>
            <a:spLocks noGrp="1"/>
          </p:cNvSpPr>
          <p:nvPr>
            <p:ph type="title"/>
          </p:nvPr>
        </p:nvSpPr>
        <p:spPr/>
        <p:txBody>
          <a:bodyPr/>
          <a:lstStyle/>
          <a:p>
            <a:r>
              <a:rPr lang="en-AU" dirty="0"/>
              <a:t>Usage Guide</a:t>
            </a:r>
          </a:p>
        </p:txBody>
      </p:sp>
      <p:sp>
        <p:nvSpPr>
          <p:cNvPr id="5" name="Slide Number Placeholder 4">
            <a:extLst>
              <a:ext uri="{FF2B5EF4-FFF2-40B4-BE49-F238E27FC236}">
                <a16:creationId xmlns:a16="http://schemas.microsoft.com/office/drawing/2014/main" id="{DE0197D0-6117-37CB-53B7-A10ADA1509D0}"/>
              </a:ext>
            </a:extLst>
          </p:cNvPr>
          <p:cNvSpPr>
            <a:spLocks noGrp="1"/>
          </p:cNvSpPr>
          <p:nvPr>
            <p:ph type="sldNum" sz="quarter" idx="4"/>
          </p:nvPr>
        </p:nvSpPr>
        <p:spPr/>
        <p:txBody>
          <a:bodyPr/>
          <a:lstStyle/>
          <a:p>
            <a:fld id="{16A89BA3-132D-40E1-AAB4-CDCD0A14C216}" type="slidenum">
              <a:rPr lang="en-AU" smtClean="0"/>
              <a:pPr/>
              <a:t>1</a:t>
            </a:fld>
            <a:r>
              <a:rPr lang="en-AU"/>
              <a:t> | Australian Catholic University</a:t>
            </a:r>
            <a:endParaRPr lang="en-AU" dirty="0"/>
          </a:p>
        </p:txBody>
      </p:sp>
      <p:pic>
        <p:nvPicPr>
          <p:cNvPr id="6" name="Picture 5" descr="A screenshot showing how to insert a new slides based of the template.">
            <a:extLst>
              <a:ext uri="{FF2B5EF4-FFF2-40B4-BE49-F238E27FC236}">
                <a16:creationId xmlns:a16="http://schemas.microsoft.com/office/drawing/2014/main" id="{6ED99B56-0C44-2F77-3BF4-C4B600C980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6963" y="576974"/>
            <a:ext cx="4305300" cy="5346700"/>
          </a:xfrm>
          <a:prstGeom prst="rect">
            <a:avLst/>
          </a:prstGeom>
        </p:spPr>
      </p:pic>
    </p:spTree>
    <p:extLst>
      <p:ext uri="{BB962C8B-B14F-4D97-AF65-F5344CB8AC3E}">
        <p14:creationId xmlns:p14="http://schemas.microsoft.com/office/powerpoint/2010/main" val="1152876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6B0DD-1655-8D27-EDA8-91E5B7C7952A}"/>
              </a:ext>
            </a:extLst>
          </p:cNvPr>
          <p:cNvSpPr>
            <a:spLocks noGrp="1"/>
          </p:cNvSpPr>
          <p:nvPr>
            <p:ph type="title"/>
          </p:nvPr>
        </p:nvSpPr>
        <p:spPr/>
        <p:txBody>
          <a:bodyPr/>
          <a:lstStyle/>
          <a:p>
            <a:endParaRPr lang="en-AU"/>
          </a:p>
        </p:txBody>
      </p:sp>
      <p:sp>
        <p:nvSpPr>
          <p:cNvPr id="3" name="Subtitle 2">
            <a:extLst>
              <a:ext uri="{FF2B5EF4-FFF2-40B4-BE49-F238E27FC236}">
                <a16:creationId xmlns:a16="http://schemas.microsoft.com/office/drawing/2014/main" id="{0D9FB9D7-1986-24E5-98E5-5B94D5157430}"/>
              </a:ext>
            </a:extLst>
          </p:cNvPr>
          <p:cNvSpPr>
            <a:spLocks noGrp="1"/>
          </p:cNvSpPr>
          <p:nvPr>
            <p:ph type="subTitle" idx="1"/>
          </p:nvPr>
        </p:nvSpPr>
        <p:spPr/>
        <p:txBody>
          <a:bodyPr/>
          <a:lstStyle/>
          <a:p>
            <a:endParaRPr lang="en-AU"/>
          </a:p>
        </p:txBody>
      </p:sp>
      <p:sp>
        <p:nvSpPr>
          <p:cNvPr id="4" name="Text Placeholder 3">
            <a:extLst>
              <a:ext uri="{FF2B5EF4-FFF2-40B4-BE49-F238E27FC236}">
                <a16:creationId xmlns:a16="http://schemas.microsoft.com/office/drawing/2014/main" id="{48930CC3-24E3-54B4-9149-09CFC0AB68F3}"/>
              </a:ext>
            </a:extLst>
          </p:cNvPr>
          <p:cNvSpPr>
            <a:spLocks noGrp="1"/>
          </p:cNvSpPr>
          <p:nvPr>
            <p:ph type="body" sz="quarter" idx="10"/>
          </p:nvPr>
        </p:nvSpPr>
        <p:spPr/>
        <p:txBody>
          <a:bodyPr/>
          <a:lstStyle/>
          <a:p>
            <a:endParaRPr lang="en-AU" dirty="0"/>
          </a:p>
        </p:txBody>
      </p:sp>
      <p:sp>
        <p:nvSpPr>
          <p:cNvPr id="5" name="TextBox 4">
            <a:extLst>
              <a:ext uri="{FF2B5EF4-FFF2-40B4-BE49-F238E27FC236}">
                <a16:creationId xmlns:a16="http://schemas.microsoft.com/office/drawing/2014/main" id="{8823C25A-75DF-09D1-0B4D-C4B861D50FA9}"/>
              </a:ext>
            </a:extLst>
          </p:cNvPr>
          <p:cNvSpPr txBox="1"/>
          <p:nvPr/>
        </p:nvSpPr>
        <p:spPr>
          <a:xfrm>
            <a:off x="450000" y="5133625"/>
            <a:ext cx="5485947" cy="553998"/>
          </a:xfrm>
          <a:prstGeom prst="rect">
            <a:avLst/>
          </a:prstGeom>
          <a:noFill/>
        </p:spPr>
        <p:txBody>
          <a:bodyPr wrap="square" lIns="0" rtlCol="0">
            <a:spAutoFit/>
          </a:bodyPr>
          <a:lstStyle/>
          <a:p>
            <a:r>
              <a:rPr lang="en-US" sz="1000" dirty="0"/>
              <a:t>Learning resources and material provided to you by ACU in this subject are protected by copyright. They may be ACU owned, licensed, 113P statutory licensed, or Creative Commons. Any downloading or communicating of this material by you must be within Copyright law.</a:t>
            </a:r>
          </a:p>
        </p:txBody>
      </p:sp>
    </p:spTree>
    <p:extLst>
      <p:ext uri="{BB962C8B-B14F-4D97-AF65-F5344CB8AC3E}">
        <p14:creationId xmlns:p14="http://schemas.microsoft.com/office/powerpoint/2010/main" val="2424734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CADCC-45E6-0756-82A7-B5D44CC882F2}"/>
              </a:ext>
            </a:extLst>
          </p:cNvPr>
          <p:cNvSpPr>
            <a:spLocks noGrp="1"/>
          </p:cNvSpPr>
          <p:nvPr>
            <p:ph type="title"/>
          </p:nvPr>
        </p:nvSpPr>
        <p:spPr/>
        <p:txBody>
          <a:bodyPr/>
          <a:lstStyle/>
          <a:p>
            <a:endParaRPr lang="en-AU"/>
          </a:p>
        </p:txBody>
      </p:sp>
      <p:sp>
        <p:nvSpPr>
          <p:cNvPr id="3" name="Subtitle 2">
            <a:extLst>
              <a:ext uri="{FF2B5EF4-FFF2-40B4-BE49-F238E27FC236}">
                <a16:creationId xmlns:a16="http://schemas.microsoft.com/office/drawing/2014/main" id="{19F29E8B-B046-A37A-D3A6-2260BA8B96BC}"/>
              </a:ext>
            </a:extLst>
          </p:cNvPr>
          <p:cNvSpPr>
            <a:spLocks noGrp="1"/>
          </p:cNvSpPr>
          <p:nvPr>
            <p:ph type="subTitle" idx="1"/>
          </p:nvPr>
        </p:nvSpPr>
        <p:spPr/>
        <p:txBody>
          <a:bodyPr/>
          <a:lstStyle/>
          <a:p>
            <a:endParaRPr lang="en-AU"/>
          </a:p>
        </p:txBody>
      </p:sp>
      <p:sp>
        <p:nvSpPr>
          <p:cNvPr id="4" name="Picture Placeholder 3">
            <a:extLst>
              <a:ext uri="{FF2B5EF4-FFF2-40B4-BE49-F238E27FC236}">
                <a16:creationId xmlns:a16="http://schemas.microsoft.com/office/drawing/2014/main" id="{F3231C34-92FE-D566-80F0-507246CC74BC}"/>
              </a:ext>
            </a:extLst>
          </p:cNvPr>
          <p:cNvSpPr>
            <a:spLocks noGrp="1"/>
          </p:cNvSpPr>
          <p:nvPr>
            <p:ph type="pic" sz="quarter" idx="11"/>
          </p:nvPr>
        </p:nvSpPr>
        <p:spPr/>
        <p:txBody>
          <a:bodyPr/>
          <a:lstStyle/>
          <a:p>
            <a:endParaRPr lang="en-US"/>
          </a:p>
        </p:txBody>
      </p:sp>
      <p:sp>
        <p:nvSpPr>
          <p:cNvPr id="5" name="TextBox 4">
            <a:extLst>
              <a:ext uri="{FF2B5EF4-FFF2-40B4-BE49-F238E27FC236}">
                <a16:creationId xmlns:a16="http://schemas.microsoft.com/office/drawing/2014/main" id="{66D5D848-58B9-11F4-F39D-471D8FAF5AB7}"/>
              </a:ext>
            </a:extLst>
          </p:cNvPr>
          <p:cNvSpPr txBox="1"/>
          <p:nvPr/>
        </p:nvSpPr>
        <p:spPr>
          <a:xfrm>
            <a:off x="450000" y="5133625"/>
            <a:ext cx="5485947" cy="553998"/>
          </a:xfrm>
          <a:prstGeom prst="rect">
            <a:avLst/>
          </a:prstGeom>
          <a:noFill/>
        </p:spPr>
        <p:txBody>
          <a:bodyPr wrap="square" lIns="0" rtlCol="0">
            <a:spAutoFit/>
          </a:bodyPr>
          <a:lstStyle/>
          <a:p>
            <a:r>
              <a:rPr lang="en-US" sz="1000" dirty="0"/>
              <a:t>Learning resources and material provided to you by ACU in this subject are protected by copyright. They may be ACU owned, licensed, 113P statutory licensed, or Creative Commons. Any downloading or communicating of this material by you must be within Copyright law.</a:t>
            </a:r>
          </a:p>
        </p:txBody>
      </p:sp>
    </p:spTree>
    <p:extLst>
      <p:ext uri="{BB962C8B-B14F-4D97-AF65-F5344CB8AC3E}">
        <p14:creationId xmlns:p14="http://schemas.microsoft.com/office/powerpoint/2010/main" val="2899228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2A64672-EB52-A624-11C4-945C1A410B7E}"/>
              </a:ext>
            </a:extLst>
          </p:cNvPr>
          <p:cNvSpPr>
            <a:spLocks noGrp="1"/>
          </p:cNvSpPr>
          <p:nvPr>
            <p:ph type="body" sz="quarter" idx="10"/>
          </p:nvPr>
        </p:nvSpPr>
        <p:spPr/>
        <p:txBody>
          <a:bodyPr/>
          <a:lstStyle/>
          <a:p>
            <a:endParaRPr lang="en-AU"/>
          </a:p>
        </p:txBody>
      </p:sp>
    </p:spTree>
    <p:extLst>
      <p:ext uri="{BB962C8B-B14F-4D97-AF65-F5344CB8AC3E}">
        <p14:creationId xmlns:p14="http://schemas.microsoft.com/office/powerpoint/2010/main" val="1269738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4F80A0C-DA7B-45D6-B1D6-60BBBBAF6F3F}"/>
              </a:ext>
            </a:extLst>
          </p:cNvPr>
          <p:cNvSpPr>
            <a:spLocks noGrp="1"/>
          </p:cNvSpPr>
          <p:nvPr>
            <p:ph type="sldNum" sz="quarter" idx="4"/>
          </p:nvPr>
        </p:nvSpPr>
        <p:spPr/>
        <p:txBody>
          <a:bodyPr/>
          <a:lstStyle/>
          <a:p>
            <a:fld id="{16A89BA3-132D-40E1-AAB4-CDCD0A14C216}" type="slidenum">
              <a:rPr lang="en-AU" smtClean="0"/>
              <a:pPr/>
              <a:t>5</a:t>
            </a:fld>
            <a:r>
              <a:rPr lang="en-AU" dirty="0"/>
              <a:t> | Australian Catholic University</a:t>
            </a:r>
          </a:p>
        </p:txBody>
      </p:sp>
      <p:sp>
        <p:nvSpPr>
          <p:cNvPr id="3" name="Title 2">
            <a:extLst>
              <a:ext uri="{FF2B5EF4-FFF2-40B4-BE49-F238E27FC236}">
                <a16:creationId xmlns:a16="http://schemas.microsoft.com/office/drawing/2014/main" id="{92B1D355-44D6-B360-4014-2D1D78427EDA}"/>
              </a:ext>
            </a:extLst>
          </p:cNvPr>
          <p:cNvSpPr>
            <a:spLocks noGrp="1"/>
          </p:cNvSpPr>
          <p:nvPr>
            <p:ph type="title"/>
          </p:nvPr>
        </p:nvSpPr>
        <p:spPr/>
        <p:txBody>
          <a:bodyPr/>
          <a:lstStyle/>
          <a:p>
            <a:endParaRPr lang="en-AU"/>
          </a:p>
        </p:txBody>
      </p:sp>
      <p:sp>
        <p:nvSpPr>
          <p:cNvPr id="4" name="Content Placeholder 3">
            <a:extLst>
              <a:ext uri="{FF2B5EF4-FFF2-40B4-BE49-F238E27FC236}">
                <a16:creationId xmlns:a16="http://schemas.microsoft.com/office/drawing/2014/main" id="{83EBF02E-0F5B-1CEE-96E0-B6FFFEAF33D9}"/>
              </a:ext>
            </a:extLst>
          </p:cNvPr>
          <p:cNvSpPr>
            <a:spLocks noGrp="1"/>
          </p:cNvSpPr>
          <p:nvPr>
            <p:ph sz="half" idx="1"/>
          </p:nvPr>
        </p:nvSpPr>
        <p:spPr/>
        <p:txBody>
          <a:bodyPr/>
          <a:lstStyle/>
          <a:p>
            <a:endParaRPr lang="en-AU" dirty="0"/>
          </a:p>
        </p:txBody>
      </p:sp>
    </p:spTree>
    <p:extLst>
      <p:ext uri="{BB962C8B-B14F-4D97-AF65-F5344CB8AC3E}">
        <p14:creationId xmlns:p14="http://schemas.microsoft.com/office/powerpoint/2010/main" val="218351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F7B0E11-2EF4-98A5-2149-FE7108F0E4F6}"/>
              </a:ext>
            </a:extLst>
          </p:cNvPr>
          <p:cNvSpPr>
            <a:spLocks noGrp="1"/>
          </p:cNvSpPr>
          <p:nvPr>
            <p:ph sz="half" idx="1"/>
          </p:nvPr>
        </p:nvSpPr>
        <p:spPr/>
        <p:txBody>
          <a:bodyPr/>
          <a:lstStyle/>
          <a:p>
            <a:endParaRPr lang="en-AU"/>
          </a:p>
        </p:txBody>
      </p:sp>
      <p:sp>
        <p:nvSpPr>
          <p:cNvPr id="3" name="Content Placeholder 2">
            <a:extLst>
              <a:ext uri="{FF2B5EF4-FFF2-40B4-BE49-F238E27FC236}">
                <a16:creationId xmlns:a16="http://schemas.microsoft.com/office/drawing/2014/main" id="{89FD9B54-B1E7-0D20-104C-91B90B24A453}"/>
              </a:ext>
            </a:extLst>
          </p:cNvPr>
          <p:cNvSpPr>
            <a:spLocks noGrp="1"/>
          </p:cNvSpPr>
          <p:nvPr>
            <p:ph sz="half" idx="2"/>
          </p:nvPr>
        </p:nvSpPr>
        <p:spPr/>
        <p:txBody>
          <a:bodyPr/>
          <a:lstStyle/>
          <a:p>
            <a:endParaRPr lang="en-AU"/>
          </a:p>
        </p:txBody>
      </p:sp>
      <p:sp>
        <p:nvSpPr>
          <p:cNvPr id="4" name="Title 3">
            <a:extLst>
              <a:ext uri="{FF2B5EF4-FFF2-40B4-BE49-F238E27FC236}">
                <a16:creationId xmlns:a16="http://schemas.microsoft.com/office/drawing/2014/main" id="{7CC825E6-B7FD-665E-C7C3-CAD447A42FE9}"/>
              </a:ext>
            </a:extLst>
          </p:cNvPr>
          <p:cNvSpPr>
            <a:spLocks noGrp="1"/>
          </p:cNvSpPr>
          <p:nvPr>
            <p:ph type="title"/>
          </p:nvPr>
        </p:nvSpPr>
        <p:spPr/>
        <p:txBody>
          <a:bodyPr/>
          <a:lstStyle/>
          <a:p>
            <a:endParaRPr lang="en-AU"/>
          </a:p>
        </p:txBody>
      </p:sp>
      <p:sp>
        <p:nvSpPr>
          <p:cNvPr id="5" name="Slide Number Placeholder 4">
            <a:extLst>
              <a:ext uri="{FF2B5EF4-FFF2-40B4-BE49-F238E27FC236}">
                <a16:creationId xmlns:a16="http://schemas.microsoft.com/office/drawing/2014/main" id="{BE717CD3-81E5-4CA4-D73C-B84AE37A11B8}"/>
              </a:ext>
            </a:extLst>
          </p:cNvPr>
          <p:cNvSpPr>
            <a:spLocks noGrp="1"/>
          </p:cNvSpPr>
          <p:nvPr>
            <p:ph type="sldNum" sz="quarter" idx="4"/>
          </p:nvPr>
        </p:nvSpPr>
        <p:spPr/>
        <p:txBody>
          <a:bodyPr/>
          <a:lstStyle/>
          <a:p>
            <a:fld id="{16A89BA3-132D-40E1-AAB4-CDCD0A14C216}" type="slidenum">
              <a:rPr lang="en-AU" smtClean="0"/>
              <a:pPr/>
              <a:t>6</a:t>
            </a:fld>
            <a:r>
              <a:rPr lang="en-AU"/>
              <a:t> | Australian Catholic University</a:t>
            </a:r>
            <a:endParaRPr lang="en-AU" dirty="0"/>
          </a:p>
        </p:txBody>
      </p:sp>
    </p:spTree>
    <p:extLst>
      <p:ext uri="{BB962C8B-B14F-4D97-AF65-F5344CB8AC3E}">
        <p14:creationId xmlns:p14="http://schemas.microsoft.com/office/powerpoint/2010/main" val="300102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nodePh="1">
                                  <p:stCondLst>
                                    <p:cond delay="0"/>
                                  </p:stCondLst>
                                  <p:endCondLst>
                                    <p:cond evt="begin" delay="0">
                                      <p:tn val="10"/>
                                    </p:cond>
                                  </p:end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CD67F-95A0-3824-FA0E-5DD4776B18A8}"/>
              </a:ext>
            </a:extLst>
          </p:cNvPr>
          <p:cNvSpPr>
            <a:spLocks noGrp="1"/>
          </p:cNvSpPr>
          <p:nvPr>
            <p:ph type="title"/>
          </p:nvPr>
        </p:nvSpPr>
        <p:spPr/>
        <p:txBody>
          <a:bodyPr/>
          <a:lstStyle/>
          <a:p>
            <a:endParaRPr lang="en-AU"/>
          </a:p>
        </p:txBody>
      </p:sp>
      <p:sp>
        <p:nvSpPr>
          <p:cNvPr id="3" name="Content Placeholder 2">
            <a:extLst>
              <a:ext uri="{FF2B5EF4-FFF2-40B4-BE49-F238E27FC236}">
                <a16:creationId xmlns:a16="http://schemas.microsoft.com/office/drawing/2014/main" id="{202D56CC-806F-097D-FC6C-41E00D1D894F}"/>
              </a:ext>
            </a:extLst>
          </p:cNvPr>
          <p:cNvSpPr>
            <a:spLocks noGrp="1"/>
          </p:cNvSpPr>
          <p:nvPr>
            <p:ph sz="half" idx="1"/>
          </p:nvPr>
        </p:nvSpPr>
        <p:spPr/>
        <p:txBody>
          <a:bodyPr/>
          <a:lstStyle/>
          <a:p>
            <a:endParaRPr lang="en-AU"/>
          </a:p>
        </p:txBody>
      </p:sp>
      <p:sp>
        <p:nvSpPr>
          <p:cNvPr id="4" name="Slide Number Placeholder 3">
            <a:extLst>
              <a:ext uri="{FF2B5EF4-FFF2-40B4-BE49-F238E27FC236}">
                <a16:creationId xmlns:a16="http://schemas.microsoft.com/office/drawing/2014/main" id="{3CE38C10-D3B5-5C5F-1029-70500EC48F07}"/>
              </a:ext>
            </a:extLst>
          </p:cNvPr>
          <p:cNvSpPr>
            <a:spLocks noGrp="1"/>
          </p:cNvSpPr>
          <p:nvPr>
            <p:ph type="sldNum" sz="quarter" idx="4"/>
          </p:nvPr>
        </p:nvSpPr>
        <p:spPr/>
        <p:txBody>
          <a:bodyPr/>
          <a:lstStyle/>
          <a:p>
            <a:fld id="{16A89BA3-132D-40E1-AAB4-CDCD0A14C216}" type="slidenum">
              <a:rPr lang="en-AU" smtClean="0"/>
              <a:pPr/>
              <a:t>7</a:t>
            </a:fld>
            <a:r>
              <a:rPr lang="en-AU"/>
              <a:t> | Australian Catholic University</a:t>
            </a:r>
            <a:endParaRPr lang="en-AU" dirty="0"/>
          </a:p>
        </p:txBody>
      </p:sp>
    </p:spTree>
    <p:extLst>
      <p:ext uri="{BB962C8B-B14F-4D97-AF65-F5344CB8AC3E}">
        <p14:creationId xmlns:p14="http://schemas.microsoft.com/office/powerpoint/2010/main" val="151176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9B3E0C-7AF2-F88D-C4C5-8EA78B885BB5}"/>
              </a:ext>
            </a:extLst>
          </p:cNvPr>
          <p:cNvSpPr>
            <a:spLocks noGrp="1"/>
          </p:cNvSpPr>
          <p:nvPr>
            <p:ph type="sldNum" sz="quarter" idx="4"/>
          </p:nvPr>
        </p:nvSpPr>
        <p:spPr/>
        <p:txBody>
          <a:bodyPr/>
          <a:lstStyle/>
          <a:p>
            <a:fld id="{16A89BA3-132D-40E1-AAB4-CDCD0A14C216}" type="slidenum">
              <a:rPr lang="en-AU" smtClean="0"/>
              <a:pPr/>
              <a:t>8</a:t>
            </a:fld>
            <a:r>
              <a:rPr lang="en-AU"/>
              <a:t> | Australian Catholic University</a:t>
            </a:r>
            <a:endParaRPr lang="en-AU" dirty="0"/>
          </a:p>
        </p:txBody>
      </p:sp>
    </p:spTree>
    <p:extLst>
      <p:ext uri="{BB962C8B-B14F-4D97-AF65-F5344CB8AC3E}">
        <p14:creationId xmlns:p14="http://schemas.microsoft.com/office/powerpoint/2010/main" val="1755690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360726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LXD-Template-Sep2022">
  <a:themeElements>
    <a:clrScheme name="Custom 8">
      <a:dk1>
        <a:srgbClr val="3C1053"/>
      </a:dk1>
      <a:lt1>
        <a:srgbClr val="FFFFFF"/>
      </a:lt1>
      <a:dk2>
        <a:srgbClr val="3C1053"/>
      </a:dk2>
      <a:lt2>
        <a:srgbClr val="E8E3DB"/>
      </a:lt2>
      <a:accent1>
        <a:srgbClr val="F2120C"/>
      </a:accent1>
      <a:accent2>
        <a:srgbClr val="3D3935"/>
      </a:accent2>
      <a:accent3>
        <a:srgbClr val="8C857B"/>
      </a:accent3>
      <a:accent4>
        <a:srgbClr val="3C1053"/>
      </a:accent4>
      <a:accent5>
        <a:srgbClr val="E8E3DB"/>
      </a:accent5>
      <a:accent6>
        <a:srgbClr val="70AD47"/>
      </a:accent6>
      <a:hlink>
        <a:srgbClr val="F1110C"/>
      </a:hlink>
      <a:folHlink>
        <a:srgbClr val="954F72"/>
      </a:folHlink>
    </a:clrScheme>
    <a:fontScheme name="Custom 23">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err="1" smtClean="0">
            <a:solidFill>
              <a:srgbClr val="3D3935"/>
            </a:solidFill>
          </a:defRPr>
        </a:defPPr>
      </a:lstStyle>
    </a:txDef>
  </a:objectDefaults>
  <a:extraClrSchemeLst/>
  <a:extLst>
    <a:ext uri="{05A4C25C-085E-4340-85A3-A5531E510DB2}">
      <thm15:themeFamily xmlns:thm15="http://schemas.microsoft.com/office/thememl/2012/main" name="LXD-Template-May2024 (1)" id="{0CD36557-6080-C64E-8151-EBE10990C167}" vid="{AD7765AC-0BD8-A54E-A2AA-40A54CF45A2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bcce416-2685-4c23-85bd-516949a0430b">
      <Terms xmlns="http://schemas.microsoft.com/office/infopath/2007/PartnerControls"/>
    </lcf76f155ced4ddcb4097134ff3c332f>
    <TaxCatchAll xmlns="ea6d38e7-4af8-4566-9e79-2de72119f6c1" xsi:nil="true"/>
    <SharedWithUsers xmlns="ea6d38e7-4af8-4566-9e79-2de72119f6c1">
      <UserInfo>
        <DisplayName>Jacob Dyer</DisplayName>
        <AccountId>12</AccountId>
        <AccountType/>
      </UserInfo>
      <UserInfo>
        <DisplayName>Michala Stenzel</DisplayName>
        <AccountId>74</AccountId>
        <AccountType/>
      </UserInfo>
      <UserInfo>
        <DisplayName>Jessica Florent</DisplayName>
        <AccountId>35</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9CF5F638C0C404EB04631A0DCAB2233" ma:contentTypeVersion="17" ma:contentTypeDescription="Create a new document." ma:contentTypeScope="" ma:versionID="ac314b4bba66793e22eb01984be8b9b9">
  <xsd:schema xmlns:xsd="http://www.w3.org/2001/XMLSchema" xmlns:xs="http://www.w3.org/2001/XMLSchema" xmlns:p="http://schemas.microsoft.com/office/2006/metadata/properties" xmlns:ns2="abcce416-2685-4c23-85bd-516949a0430b" xmlns:ns3="ea6d38e7-4af8-4566-9e79-2de72119f6c1" targetNamespace="http://schemas.microsoft.com/office/2006/metadata/properties" ma:root="true" ma:fieldsID="1f22f7e6ada10d223498a2cf2e678cd2" ns2:_="" ns3:_="">
    <xsd:import namespace="abcce416-2685-4c23-85bd-516949a0430b"/>
    <xsd:import namespace="ea6d38e7-4af8-4566-9e79-2de72119f6c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cce416-2685-4c23-85bd-516949a043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da5eb43-1a84-493d-b4e9-610ffd28265b"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a6d38e7-4af8-4566-9e79-2de72119f6c1"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4aaa7b3-8f23-4274-924f-10eb7e1c23d0}" ma:internalName="TaxCatchAll" ma:showField="CatchAllData" ma:web="ea6d38e7-4af8-4566-9e79-2de72119f6c1">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5CA76F-D833-4A94-8712-42A44EF63722}">
  <ds:schemaRefs>
    <ds:schemaRef ds:uri="http://schemas.microsoft.com/sharepoint/v3/contenttype/forms"/>
  </ds:schemaRefs>
</ds:datastoreItem>
</file>

<file path=customXml/itemProps2.xml><?xml version="1.0" encoding="utf-8"?>
<ds:datastoreItem xmlns:ds="http://schemas.openxmlformats.org/officeDocument/2006/customXml" ds:itemID="{4BF8B7FF-5679-4310-BBCF-BEB73C05F83D}">
  <ds:schemaRefs>
    <ds:schemaRef ds:uri="http://schemas.microsoft.com/office/2006/documentManagement/types"/>
    <ds:schemaRef ds:uri="http://purl.org/dc/dcmitype/"/>
    <ds:schemaRef ds:uri="http://schemas.openxmlformats.org/package/2006/metadata/core-properties"/>
    <ds:schemaRef ds:uri="http://www.w3.org/XML/1998/namespace"/>
    <ds:schemaRef ds:uri="http://purl.org/dc/elements/1.1/"/>
    <ds:schemaRef ds:uri="http://schemas.microsoft.com/office/infopath/2007/PartnerControls"/>
    <ds:schemaRef ds:uri="ea6d38e7-4af8-4566-9e79-2de72119f6c1"/>
    <ds:schemaRef ds:uri="abcce416-2685-4c23-85bd-516949a0430b"/>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E5002030-CDD7-4E5D-8EF2-90531B764298}"/>
</file>

<file path=docProps/app.xml><?xml version="1.0" encoding="utf-8"?>
<Properties xmlns="http://schemas.openxmlformats.org/officeDocument/2006/extended-properties" xmlns:vt="http://schemas.openxmlformats.org/officeDocument/2006/docPropsVTypes">
  <Template/>
  <TotalTime>26</TotalTime>
  <Words>196</Words>
  <Application>Microsoft Macintosh PowerPoint</Application>
  <PresentationFormat>Widescreen</PresentationFormat>
  <Paragraphs>14</Paragraphs>
  <Slides>9</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3" baseType="lpstr">
      <vt:lpstr>Arial</vt:lpstr>
      <vt:lpstr>Calibri</vt:lpstr>
      <vt:lpstr>LXD-Template-Sep2022</vt:lpstr>
      <vt:lpstr>think-cell Slide</vt:lpstr>
      <vt:lpstr>Usage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Australian Catholic University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Usage Guide</dc:title>
  <dc:subject/>
  <dc:creator>Jacob Dyer</dc:creator>
  <cp:keywords/>
  <dc:description>Contact lxd@acu.edu.au for more information.</dc:description>
  <cp:lastModifiedBy>Jacob Dyer</cp:lastModifiedBy>
  <cp:revision>9</cp:revision>
  <cp:lastPrinted>2022-08-30T00:20:50Z</cp:lastPrinted>
  <dcterms:created xsi:type="dcterms:W3CDTF">2024-05-08T23:09:07Z</dcterms:created>
  <dcterms:modified xsi:type="dcterms:W3CDTF">2024-10-23T02:48:58Z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0x01010009CF5F638C0C404EB04631A0DCAB2233</vt:lpwstr>
  </property>
  <property fmtid="{D5CDD505-2E9C-101B-9397-08002B2CF9AE}" pid="3" name="Order">
    <vt:r8>109200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